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sldIdLst>
    <p:sldId id="256" r:id="rId2"/>
    <p:sldId id="257" r:id="rId3"/>
    <p:sldId id="258" r:id="rId4"/>
    <p:sldId id="261" r:id="rId5"/>
    <p:sldId id="272" r:id="rId6"/>
    <p:sldId id="271" r:id="rId7"/>
    <p:sldId id="263" r:id="rId8"/>
    <p:sldId id="270" r:id="rId9"/>
    <p:sldId id="264" r:id="rId10"/>
    <p:sldId id="273" r:id="rId11"/>
    <p:sldId id="265" r:id="rId12"/>
    <p:sldId id="266" r:id="rId13"/>
    <p:sldId id="267" r:id="rId14"/>
    <p:sldId id="275" r:id="rId15"/>
    <p:sldId id="276" r:id="rId16"/>
    <p:sldId id="277" r:id="rId17"/>
    <p:sldId id="269" r:id="rId18"/>
    <p:sldId id="278" r:id="rId19"/>
    <p:sldId id="281" r:id="rId20"/>
    <p:sldId id="259" r:id="rId21"/>
    <p:sldId id="280"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60D049E-62E0-49AE-BD3F-2172C2F51AFC}">
          <p14:sldIdLst>
            <p14:sldId id="256"/>
            <p14:sldId id="257"/>
            <p14:sldId id="258"/>
            <p14:sldId id="261"/>
            <p14:sldId id="272"/>
            <p14:sldId id="271"/>
            <p14:sldId id="263"/>
            <p14:sldId id="270"/>
            <p14:sldId id="264"/>
            <p14:sldId id="273"/>
            <p14:sldId id="265"/>
            <p14:sldId id="266"/>
            <p14:sldId id="267"/>
            <p14:sldId id="275"/>
            <p14:sldId id="276"/>
            <p14:sldId id="277"/>
            <p14:sldId id="269"/>
            <p14:sldId id="278"/>
            <p14:sldId id="281"/>
            <p14:sldId id="25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8FBF"/>
    <a:srgbClr val="877DD1"/>
    <a:srgbClr val="705FEF"/>
    <a:srgbClr val="B17BD3"/>
    <a:srgbClr val="CC8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a:t>Проведение СОУТ </a:t>
            </a:r>
          </a:p>
          <a:p>
            <a:pPr>
              <a:defRPr/>
            </a:pPr>
            <a:r>
              <a:rPr lang="ru-RU"/>
              <a:t>в АО «ПКС-Водоканал» </a:t>
            </a:r>
          </a:p>
          <a:p>
            <a:pPr>
              <a:defRPr/>
            </a:pPr>
            <a:endParaRPr lang="ru-RU"/>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плановая</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2018 год</c:v>
                </c:pt>
                <c:pt idx="1">
                  <c:v>2019 год</c:v>
                </c:pt>
                <c:pt idx="2">
                  <c:v>2020 год</c:v>
                </c:pt>
                <c:pt idx="3">
                  <c:v>2021 год</c:v>
                </c:pt>
                <c:pt idx="4">
                  <c:v>2022 год</c:v>
                </c:pt>
              </c:strCache>
            </c:strRef>
          </c:cat>
          <c:val>
            <c:numRef>
              <c:f>Лист1!$B$2:$B$6</c:f>
              <c:numCache>
                <c:formatCode>General</c:formatCode>
                <c:ptCount val="5"/>
                <c:pt idx="3">
                  <c:v>98</c:v>
                </c:pt>
                <c:pt idx="4">
                  <c:v>120</c:v>
                </c:pt>
              </c:numCache>
            </c:numRef>
          </c:val>
        </c:ser>
        <c:ser>
          <c:idx val="1"/>
          <c:order val="1"/>
          <c:tx>
            <c:strRef>
              <c:f>Лист1!$C$1</c:f>
              <c:strCache>
                <c:ptCount val="1"/>
                <c:pt idx="0">
                  <c:v>внеплановая</c:v>
                </c:pt>
              </c:strCache>
            </c:strRef>
          </c:tx>
          <c:spPr>
            <a:solidFill>
              <a:srgbClr val="918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2018 год</c:v>
                </c:pt>
                <c:pt idx="1">
                  <c:v>2019 год</c:v>
                </c:pt>
                <c:pt idx="2">
                  <c:v>2020 год</c:v>
                </c:pt>
                <c:pt idx="3">
                  <c:v>2021 год</c:v>
                </c:pt>
                <c:pt idx="4">
                  <c:v>2022 год</c:v>
                </c:pt>
              </c:strCache>
            </c:strRef>
          </c:cat>
          <c:val>
            <c:numRef>
              <c:f>Лист1!$C$2:$C$6</c:f>
              <c:numCache>
                <c:formatCode>General</c:formatCode>
                <c:ptCount val="5"/>
                <c:pt idx="0">
                  <c:v>40</c:v>
                </c:pt>
                <c:pt idx="1">
                  <c:v>21</c:v>
                </c:pt>
                <c:pt idx="2">
                  <c:v>35</c:v>
                </c:pt>
                <c:pt idx="3">
                  <c:v>26</c:v>
                </c:pt>
                <c:pt idx="4">
                  <c:v>44</c:v>
                </c:pt>
              </c:numCache>
            </c:numRef>
          </c:val>
        </c:ser>
        <c:dLbls>
          <c:dLblPos val="outEnd"/>
          <c:showLegendKey val="0"/>
          <c:showVal val="1"/>
          <c:showCatName val="0"/>
          <c:showSerName val="0"/>
          <c:showPercent val="0"/>
          <c:showBubbleSize val="0"/>
        </c:dLbls>
        <c:gapWidth val="219"/>
        <c:overlap val="-27"/>
        <c:axId val="223896480"/>
        <c:axId val="223897264"/>
      </c:barChart>
      <c:catAx>
        <c:axId val="22389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3897264"/>
        <c:crosses val="autoZero"/>
        <c:auto val="1"/>
        <c:lblAlgn val="ctr"/>
        <c:lblOffset val="100"/>
        <c:noMultiLvlLbl val="0"/>
      </c:catAx>
      <c:valAx>
        <c:axId val="223897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3896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diagrams/_rels/data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image" Target="../media/image35.jpg"/><Relationship Id="rId4" Type="http://schemas.openxmlformats.org/officeDocument/2006/relationships/image" Target="../media/image3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diagrams/_rels/drawing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image" Target="../media/image35.jpg"/><Relationship Id="rId4" Type="http://schemas.openxmlformats.org/officeDocument/2006/relationships/image" Target="../media/image3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1CEAC-52C2-4C83-89E5-41AC1F87E762}"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ru-RU"/>
        </a:p>
      </dgm:t>
    </dgm:pt>
    <dgm:pt modelId="{74F9014B-DB28-4790-BB43-A18279206081}">
      <dgm:prSet phldrT="[Текст]" custT="1"/>
      <dgm:spPr>
        <a:solidFill>
          <a:srgbClr val="705FEF"/>
        </a:solidFill>
        <a:ln>
          <a:solidFill>
            <a:schemeClr val="lt1">
              <a:hueOff val="0"/>
              <a:satOff val="0"/>
              <a:lumOff val="0"/>
              <a:alpha val="99000"/>
            </a:schemeClr>
          </a:solidFill>
        </a:ln>
      </dgm:spPr>
      <dgm:t>
        <a:bodyPr/>
        <a:lstStyle/>
        <a:p>
          <a:r>
            <a:rPr lang="ru-RU" sz="1400" dirty="0" smtClean="0">
              <a:latin typeface="Times New Roman" panose="02020603050405020304" pitchFamily="18" charset="0"/>
              <a:cs typeface="Times New Roman" panose="02020603050405020304" pitchFamily="18" charset="0"/>
            </a:rPr>
            <a:t>ИНСТРУКТАЖИ</a:t>
          </a:r>
          <a:endParaRPr lang="ru-RU" sz="1400" dirty="0">
            <a:latin typeface="Times New Roman" panose="02020603050405020304" pitchFamily="18" charset="0"/>
            <a:cs typeface="Times New Roman" panose="02020603050405020304" pitchFamily="18" charset="0"/>
          </a:endParaRPr>
        </a:p>
      </dgm:t>
    </dgm:pt>
    <dgm:pt modelId="{CFEDCB6B-F836-4841-A2F7-233F78D84566}" type="parTrans" cxnId="{D388BCE0-F3DF-4DF2-9C40-7FC62390DFB1}">
      <dgm:prSet/>
      <dgm:spPr/>
      <dgm:t>
        <a:bodyPr/>
        <a:lstStyle/>
        <a:p>
          <a:endParaRPr lang="ru-RU"/>
        </a:p>
      </dgm:t>
    </dgm:pt>
    <dgm:pt modelId="{80FD13D2-8112-4402-8FDA-F6626A74141F}" type="sibTrans" cxnId="{D388BCE0-F3DF-4DF2-9C40-7FC62390DFB1}">
      <dgm:prSet/>
      <dgm:spPr/>
      <dgm:t>
        <a:bodyPr/>
        <a:lstStyle/>
        <a:p>
          <a:endParaRPr lang="ru-RU"/>
        </a:p>
      </dgm:t>
    </dgm:pt>
    <dgm:pt modelId="{D6B26DAD-7523-4DDF-8456-ECAD97938D53}">
      <dgm:prSet phldrT="[Текст]" custT="1"/>
      <dgm:spPr>
        <a:solidFill>
          <a:srgbClr val="705FEF"/>
        </a:solidFill>
        <a:ln>
          <a:solidFill>
            <a:schemeClr val="lt1">
              <a:hueOff val="0"/>
              <a:satOff val="0"/>
              <a:lumOff val="0"/>
              <a:alpha val="99000"/>
            </a:schemeClr>
          </a:solidFill>
        </a:ln>
      </dgm:spPr>
      <dgm:t>
        <a:bodyPr/>
        <a:lstStyle/>
        <a:p>
          <a:r>
            <a:rPr lang="ru-RU" sz="1400" dirty="0" smtClean="0">
              <a:latin typeface="Times New Roman" panose="02020603050405020304" pitchFamily="18" charset="0"/>
              <a:cs typeface="Times New Roman" panose="02020603050405020304" pitchFamily="18" charset="0"/>
            </a:rPr>
            <a:t>Вводный</a:t>
          </a:r>
          <a:endParaRPr lang="ru-RU" sz="1400" dirty="0">
            <a:latin typeface="Times New Roman" panose="02020603050405020304" pitchFamily="18" charset="0"/>
            <a:cs typeface="Times New Roman" panose="02020603050405020304" pitchFamily="18" charset="0"/>
          </a:endParaRPr>
        </a:p>
      </dgm:t>
    </dgm:pt>
    <dgm:pt modelId="{9E926A38-6EE5-4F36-9755-FE9227B5424F}" type="parTrans" cxnId="{414F7A40-05C3-4678-8F4E-8C59EDB50F12}">
      <dgm:prSet/>
      <dgm:spPr/>
      <dgm:t>
        <a:bodyPr/>
        <a:lstStyle/>
        <a:p>
          <a:endParaRPr lang="ru-RU"/>
        </a:p>
      </dgm:t>
    </dgm:pt>
    <dgm:pt modelId="{F772B244-0FDB-400F-9CF0-3B2D322B7E53}" type="sibTrans" cxnId="{414F7A40-05C3-4678-8F4E-8C59EDB50F12}">
      <dgm:prSet/>
      <dgm:spPr/>
      <dgm:t>
        <a:bodyPr/>
        <a:lstStyle/>
        <a:p>
          <a:endParaRPr lang="ru-RU"/>
        </a:p>
      </dgm:t>
    </dgm:pt>
    <dgm:pt modelId="{DE04936F-1EFF-490D-AA56-074F8AC73135}">
      <dgm:prSet phldrT="[Текст]" custT="1"/>
      <dgm:spPr>
        <a:solidFill>
          <a:srgbClr val="705FEF"/>
        </a:solidFill>
        <a:ln>
          <a:solidFill>
            <a:schemeClr val="lt1">
              <a:hueOff val="0"/>
              <a:satOff val="0"/>
              <a:lumOff val="0"/>
              <a:alpha val="99000"/>
            </a:schemeClr>
          </a:solidFill>
        </a:ln>
      </dgm:spPr>
      <dgm:t>
        <a:bodyPr/>
        <a:lstStyle/>
        <a:p>
          <a:r>
            <a:rPr lang="ru-RU" sz="1400" dirty="0" smtClean="0">
              <a:latin typeface="Times New Roman" panose="02020603050405020304" pitchFamily="18" charset="0"/>
              <a:cs typeface="Times New Roman" panose="02020603050405020304" pitchFamily="18" charset="0"/>
            </a:rPr>
            <a:t>ТРЕНИРОВКИ</a:t>
          </a:r>
          <a:endParaRPr lang="ru-RU" sz="1400" dirty="0">
            <a:latin typeface="Times New Roman" panose="02020603050405020304" pitchFamily="18" charset="0"/>
            <a:cs typeface="Times New Roman" panose="02020603050405020304" pitchFamily="18" charset="0"/>
          </a:endParaRPr>
        </a:p>
      </dgm:t>
    </dgm:pt>
    <dgm:pt modelId="{AF8CB6CD-BAD5-481C-99BE-1BD500234D8C}" type="parTrans" cxnId="{F6E40FF3-2182-4427-87A3-FA6890D7668F}">
      <dgm:prSet/>
      <dgm:spPr/>
      <dgm:t>
        <a:bodyPr/>
        <a:lstStyle/>
        <a:p>
          <a:endParaRPr lang="ru-RU"/>
        </a:p>
      </dgm:t>
    </dgm:pt>
    <dgm:pt modelId="{C4F5AE32-DEA5-46B1-8B51-D01815CE7836}" type="sibTrans" cxnId="{F6E40FF3-2182-4427-87A3-FA6890D7668F}">
      <dgm:prSet/>
      <dgm:spPr/>
      <dgm:t>
        <a:bodyPr/>
        <a:lstStyle/>
        <a:p>
          <a:endParaRPr lang="ru-RU"/>
        </a:p>
      </dgm:t>
    </dgm:pt>
    <dgm:pt modelId="{E4840708-7E27-4CB6-BAE1-6FDB41CD460C}">
      <dgm:prSet phldrT="[Текст]" custT="1"/>
      <dgm:spPr>
        <a:solidFill>
          <a:srgbClr val="705FEF"/>
        </a:solidFill>
        <a:ln>
          <a:solidFill>
            <a:schemeClr val="lt1">
              <a:hueOff val="0"/>
              <a:satOff val="0"/>
              <a:lumOff val="0"/>
              <a:alpha val="99000"/>
            </a:schemeClr>
          </a:solidFill>
        </a:ln>
      </dgm:spPr>
      <dgm:t>
        <a:bodyPr/>
        <a:lstStyle/>
        <a:p>
          <a:r>
            <a:rPr lang="ru-RU" sz="1400" dirty="0" smtClean="0">
              <a:latin typeface="Times New Roman" panose="02020603050405020304" pitchFamily="18" charset="0"/>
              <a:cs typeface="Times New Roman" panose="02020603050405020304" pitchFamily="18" charset="0"/>
            </a:rPr>
            <a:t>Противоаварийные</a:t>
          </a:r>
          <a:endParaRPr lang="ru-RU" sz="1400" dirty="0">
            <a:latin typeface="Times New Roman" panose="02020603050405020304" pitchFamily="18" charset="0"/>
            <a:cs typeface="Times New Roman" panose="02020603050405020304" pitchFamily="18" charset="0"/>
          </a:endParaRPr>
        </a:p>
      </dgm:t>
    </dgm:pt>
    <dgm:pt modelId="{5F9A4E51-0514-4E8A-AC07-20C5AA32131C}" type="parTrans" cxnId="{27980183-87AB-4CDD-ABC6-BC3563FB3B26}">
      <dgm:prSet/>
      <dgm:spPr/>
      <dgm:t>
        <a:bodyPr/>
        <a:lstStyle/>
        <a:p>
          <a:endParaRPr lang="ru-RU"/>
        </a:p>
      </dgm:t>
    </dgm:pt>
    <dgm:pt modelId="{02B51A09-6127-4E27-BD8D-591BDC0204C9}" type="sibTrans" cxnId="{27980183-87AB-4CDD-ABC6-BC3563FB3B26}">
      <dgm:prSet/>
      <dgm:spPr/>
      <dgm:t>
        <a:bodyPr/>
        <a:lstStyle/>
        <a:p>
          <a:endParaRPr lang="ru-RU"/>
        </a:p>
      </dgm:t>
    </dgm:pt>
    <dgm:pt modelId="{6C3CC42E-2E6F-4725-8D50-67D2D48BED02}">
      <dgm:prSet phldrT="[Текст]"/>
      <dgm:spPr>
        <a:solidFill>
          <a:srgbClr val="705FEF"/>
        </a:solidFill>
        <a:ln>
          <a:solidFill>
            <a:schemeClr val="lt1">
              <a:hueOff val="0"/>
              <a:satOff val="0"/>
              <a:lumOff val="0"/>
              <a:alpha val="99000"/>
            </a:schemeClr>
          </a:solidFill>
        </a:ln>
      </dgm:spPr>
      <dgm:t>
        <a:bodyPr/>
        <a:lstStyle/>
        <a:p>
          <a:r>
            <a:rPr lang="ru-RU" dirty="0" smtClean="0"/>
            <a:t>ДОПУСК К САМАСТОЯТЕЛЬНОЙ РАБОТЕ</a:t>
          </a:r>
          <a:endParaRPr lang="ru-RU" dirty="0"/>
        </a:p>
      </dgm:t>
    </dgm:pt>
    <dgm:pt modelId="{30802E28-B6D3-475B-9005-A68AA0C18851}" type="parTrans" cxnId="{F56C5E1E-9311-4B7E-AEBC-B285C33BD4E8}">
      <dgm:prSet/>
      <dgm:spPr/>
      <dgm:t>
        <a:bodyPr/>
        <a:lstStyle/>
        <a:p>
          <a:endParaRPr lang="ru-RU"/>
        </a:p>
      </dgm:t>
    </dgm:pt>
    <dgm:pt modelId="{04F6DF8B-1133-41F0-A285-8E514C7F2A44}" type="sibTrans" cxnId="{F56C5E1E-9311-4B7E-AEBC-B285C33BD4E8}">
      <dgm:prSet/>
      <dgm:spPr/>
      <dgm:t>
        <a:bodyPr/>
        <a:lstStyle/>
        <a:p>
          <a:endParaRPr lang="ru-RU"/>
        </a:p>
      </dgm:t>
    </dgm:pt>
    <dgm:pt modelId="{1E50BCB3-8DE0-43ED-ADA2-9502BED4A124}">
      <dgm:prSet phldrT="[Текст]" custT="1"/>
      <dgm:spPr>
        <a:solidFill>
          <a:srgbClr val="705FEF"/>
        </a:solidFill>
        <a:ln>
          <a:solidFill>
            <a:schemeClr val="lt1">
              <a:hueOff val="0"/>
              <a:satOff val="0"/>
              <a:lumOff val="0"/>
              <a:alpha val="99000"/>
            </a:schemeClr>
          </a:solidFill>
        </a:ln>
      </dgm:spPr>
      <dgm:t>
        <a:bodyPr/>
        <a:lstStyle/>
        <a:p>
          <a:r>
            <a:rPr lang="ru-RU" sz="1200" dirty="0" smtClean="0">
              <a:latin typeface="Times New Roman" panose="02020603050405020304" pitchFamily="18" charset="0"/>
              <a:cs typeface="Times New Roman" panose="02020603050405020304" pitchFamily="18" charset="0"/>
            </a:rPr>
            <a:t>По охране труда</a:t>
          </a:r>
          <a:endParaRPr lang="ru-RU" sz="1200" dirty="0">
            <a:latin typeface="Times New Roman" panose="02020603050405020304" pitchFamily="18" charset="0"/>
            <a:cs typeface="Times New Roman" panose="02020603050405020304" pitchFamily="18" charset="0"/>
          </a:endParaRPr>
        </a:p>
      </dgm:t>
    </dgm:pt>
    <dgm:pt modelId="{2DA6AA55-CB95-40DD-839A-4C0A7AB71200}" type="parTrans" cxnId="{3B866935-15C4-48F2-BBF3-FF831442C020}">
      <dgm:prSet/>
      <dgm:spPr/>
      <dgm:t>
        <a:bodyPr/>
        <a:lstStyle/>
        <a:p>
          <a:endParaRPr lang="ru-RU"/>
        </a:p>
      </dgm:t>
    </dgm:pt>
    <dgm:pt modelId="{14DDB347-37D9-458D-A0B4-9928A63B53F1}" type="sibTrans" cxnId="{3B866935-15C4-48F2-BBF3-FF831442C020}">
      <dgm:prSet/>
      <dgm:spPr/>
      <dgm:t>
        <a:bodyPr/>
        <a:lstStyle/>
        <a:p>
          <a:endParaRPr lang="ru-RU"/>
        </a:p>
      </dgm:t>
    </dgm:pt>
    <dgm:pt modelId="{7826A438-57CE-418D-A7A2-E7B281602A74}">
      <dgm:prSet phldrT="[Текст]" custT="1"/>
      <dgm:spPr>
        <a:solidFill>
          <a:srgbClr val="705FEF"/>
        </a:solidFill>
        <a:ln>
          <a:solidFill>
            <a:schemeClr val="lt1">
              <a:hueOff val="0"/>
              <a:satOff val="0"/>
              <a:lumOff val="0"/>
              <a:alpha val="99000"/>
            </a:schemeClr>
          </a:solidFill>
        </a:ln>
      </dgm:spPr>
      <dgm:t>
        <a:bodyPr/>
        <a:lstStyle/>
        <a:p>
          <a:r>
            <a:rPr lang="ru-RU" sz="1200" dirty="0" smtClean="0">
              <a:latin typeface="Times New Roman" panose="02020603050405020304" pitchFamily="18" charset="0"/>
              <a:cs typeface="Times New Roman" panose="02020603050405020304" pitchFamily="18" charset="0"/>
            </a:rPr>
            <a:t>ОБУЧЕНИЕ</a:t>
          </a:r>
          <a:endParaRPr lang="ru-RU" sz="1200" dirty="0">
            <a:latin typeface="Times New Roman" panose="02020603050405020304" pitchFamily="18" charset="0"/>
            <a:cs typeface="Times New Roman" panose="02020603050405020304" pitchFamily="18" charset="0"/>
          </a:endParaRPr>
        </a:p>
      </dgm:t>
    </dgm:pt>
    <dgm:pt modelId="{A1C74787-F203-4E2B-AF21-3EAE5BFC1A4A}" type="parTrans" cxnId="{A182349A-1DEE-4BE2-84AE-937E24D7B600}">
      <dgm:prSet/>
      <dgm:spPr/>
      <dgm:t>
        <a:bodyPr/>
        <a:lstStyle/>
        <a:p>
          <a:endParaRPr lang="ru-RU"/>
        </a:p>
      </dgm:t>
    </dgm:pt>
    <dgm:pt modelId="{71B99A7E-D130-48B9-A70F-A4F4DC97F40F}" type="sibTrans" cxnId="{A182349A-1DEE-4BE2-84AE-937E24D7B600}">
      <dgm:prSet/>
      <dgm:spPr/>
      <dgm:t>
        <a:bodyPr/>
        <a:lstStyle/>
        <a:p>
          <a:endParaRPr lang="ru-RU"/>
        </a:p>
      </dgm:t>
    </dgm:pt>
    <dgm:pt modelId="{35BF1753-C9FF-4911-9C4E-48FBB25AA0AF}">
      <dgm:prSet phldrT="[Текст]" custT="1"/>
      <dgm:spPr>
        <a:solidFill>
          <a:srgbClr val="705FEF"/>
        </a:solidFill>
        <a:ln>
          <a:solidFill>
            <a:schemeClr val="lt1">
              <a:hueOff val="0"/>
              <a:satOff val="0"/>
              <a:lumOff val="0"/>
              <a:alpha val="99000"/>
            </a:schemeClr>
          </a:solidFill>
        </a:ln>
      </dgm:spPr>
      <dgm:t>
        <a:bodyPr/>
        <a:lstStyle/>
        <a:p>
          <a:r>
            <a:rPr lang="ru-RU" sz="1400" dirty="0" smtClean="0">
              <a:latin typeface="Times New Roman" panose="02020603050405020304" pitchFamily="18" charset="0"/>
              <a:cs typeface="Times New Roman" panose="02020603050405020304" pitchFamily="18" charset="0"/>
            </a:rPr>
            <a:t>ПРОВЕРКА ЗНАНИЙ</a:t>
          </a:r>
          <a:endParaRPr lang="ru-RU" sz="1400" dirty="0">
            <a:latin typeface="Times New Roman" panose="02020603050405020304" pitchFamily="18" charset="0"/>
            <a:cs typeface="Times New Roman" panose="02020603050405020304" pitchFamily="18" charset="0"/>
          </a:endParaRPr>
        </a:p>
      </dgm:t>
    </dgm:pt>
    <dgm:pt modelId="{EA9B7DD9-9D7A-4484-AECF-BDCF52445436}" type="parTrans" cxnId="{1E7F460D-9D84-4EC1-88E2-1E142C5B186D}">
      <dgm:prSet/>
      <dgm:spPr/>
      <dgm:t>
        <a:bodyPr/>
        <a:lstStyle/>
        <a:p>
          <a:endParaRPr lang="ru-RU"/>
        </a:p>
      </dgm:t>
    </dgm:pt>
    <dgm:pt modelId="{DF9F2E8E-9663-4C43-889A-1257AD27AF14}" type="sibTrans" cxnId="{1E7F460D-9D84-4EC1-88E2-1E142C5B186D}">
      <dgm:prSet/>
      <dgm:spPr/>
      <dgm:t>
        <a:bodyPr/>
        <a:lstStyle/>
        <a:p>
          <a:endParaRPr lang="ru-RU"/>
        </a:p>
      </dgm:t>
    </dgm:pt>
    <dgm:pt modelId="{323402B8-A1F0-41E5-965D-9B30BD7F7F17}">
      <dgm:prSet phldrT="[Текст]" custT="1"/>
      <dgm:spPr>
        <a:solidFill>
          <a:srgbClr val="705FEF"/>
        </a:solidFill>
        <a:ln>
          <a:solidFill>
            <a:schemeClr val="lt1">
              <a:hueOff val="0"/>
              <a:satOff val="0"/>
              <a:lumOff val="0"/>
              <a:alpha val="99000"/>
            </a:schemeClr>
          </a:solidFill>
        </a:ln>
      </dgm:spPr>
      <dgm:t>
        <a:bodyPr/>
        <a:lstStyle/>
        <a:p>
          <a:r>
            <a:rPr lang="ru-RU" sz="1400" dirty="0" smtClean="0">
              <a:latin typeface="Times New Roman" panose="02020603050405020304" pitchFamily="18" charset="0"/>
              <a:cs typeface="Times New Roman" panose="02020603050405020304" pitchFamily="18" charset="0"/>
            </a:rPr>
            <a:t>СТАЖИРОВКА</a:t>
          </a:r>
          <a:endParaRPr lang="ru-RU" sz="1400" dirty="0">
            <a:latin typeface="Times New Roman" panose="02020603050405020304" pitchFamily="18" charset="0"/>
            <a:cs typeface="Times New Roman" panose="02020603050405020304" pitchFamily="18" charset="0"/>
          </a:endParaRPr>
        </a:p>
      </dgm:t>
    </dgm:pt>
    <dgm:pt modelId="{9BEA0321-43D9-4DC2-B60C-5A184D2E3DC9}" type="parTrans" cxnId="{E32A3212-A744-47E6-A276-994374E86ECE}">
      <dgm:prSet/>
      <dgm:spPr/>
      <dgm:t>
        <a:bodyPr/>
        <a:lstStyle/>
        <a:p>
          <a:endParaRPr lang="ru-RU"/>
        </a:p>
      </dgm:t>
    </dgm:pt>
    <dgm:pt modelId="{05758532-DA88-4114-B81C-264024285E8D}" type="sibTrans" cxnId="{E32A3212-A744-47E6-A276-994374E86ECE}">
      <dgm:prSet/>
      <dgm:spPr/>
      <dgm:t>
        <a:bodyPr/>
        <a:lstStyle/>
        <a:p>
          <a:endParaRPr lang="ru-RU"/>
        </a:p>
      </dgm:t>
    </dgm:pt>
    <dgm:pt modelId="{B3AC1857-30B7-408C-8663-F93D809F6130}">
      <dgm:prSet phldrT="[Текст]" custT="1"/>
      <dgm:spPr>
        <a:solidFill>
          <a:srgbClr val="705FEF"/>
        </a:solidFill>
        <a:ln>
          <a:solidFill>
            <a:schemeClr val="lt1">
              <a:hueOff val="0"/>
              <a:satOff val="0"/>
              <a:lumOff val="0"/>
              <a:alpha val="99000"/>
            </a:schemeClr>
          </a:solidFill>
        </a:ln>
      </dgm:spPr>
      <dgm:t>
        <a:bodyPr/>
        <a:lstStyle/>
        <a:p>
          <a:r>
            <a:rPr lang="ru-RU" sz="1400" dirty="0" smtClean="0">
              <a:latin typeface="Times New Roman" panose="02020603050405020304" pitchFamily="18" charset="0"/>
              <a:cs typeface="Times New Roman" panose="02020603050405020304" pitchFamily="18" charset="0"/>
            </a:rPr>
            <a:t>Первичный</a:t>
          </a:r>
          <a:endParaRPr lang="ru-RU" sz="1400" dirty="0">
            <a:latin typeface="Times New Roman" panose="02020603050405020304" pitchFamily="18" charset="0"/>
            <a:cs typeface="Times New Roman" panose="02020603050405020304" pitchFamily="18" charset="0"/>
          </a:endParaRPr>
        </a:p>
      </dgm:t>
    </dgm:pt>
    <dgm:pt modelId="{65EBA890-61EC-49E8-99B9-B4453D267B76}" type="parTrans" cxnId="{5455A01B-73E5-48E3-94D8-036B4F8EFB8D}">
      <dgm:prSet/>
      <dgm:spPr/>
      <dgm:t>
        <a:bodyPr/>
        <a:lstStyle/>
        <a:p>
          <a:endParaRPr lang="ru-RU"/>
        </a:p>
      </dgm:t>
    </dgm:pt>
    <dgm:pt modelId="{F81F5A87-1F1D-4DA9-BEB1-5D1343ED40D9}" type="sibTrans" cxnId="{5455A01B-73E5-48E3-94D8-036B4F8EFB8D}">
      <dgm:prSet/>
      <dgm:spPr/>
      <dgm:t>
        <a:bodyPr/>
        <a:lstStyle/>
        <a:p>
          <a:endParaRPr lang="ru-RU"/>
        </a:p>
      </dgm:t>
    </dgm:pt>
    <dgm:pt modelId="{7AEEC497-BB8A-4296-9CA7-73F57DDD35DA}">
      <dgm:prSet phldrT="[Текст]" custT="1"/>
      <dgm:spPr>
        <a:solidFill>
          <a:srgbClr val="705FEF"/>
        </a:solidFill>
        <a:ln>
          <a:solidFill>
            <a:schemeClr val="lt1">
              <a:hueOff val="0"/>
              <a:satOff val="0"/>
              <a:lumOff val="0"/>
              <a:alpha val="99000"/>
            </a:schemeClr>
          </a:solidFill>
        </a:ln>
      </dgm:spPr>
      <dgm:t>
        <a:bodyPr/>
        <a:lstStyle/>
        <a:p>
          <a:r>
            <a:rPr lang="ru-RU" sz="1400" dirty="0" smtClean="0">
              <a:latin typeface="Times New Roman" panose="02020603050405020304" pitchFamily="18" charset="0"/>
              <a:cs typeface="Times New Roman" panose="02020603050405020304" pitchFamily="18" charset="0"/>
            </a:rPr>
            <a:t>Повторный</a:t>
          </a:r>
          <a:endParaRPr lang="ru-RU" sz="1400" dirty="0">
            <a:latin typeface="Times New Roman" panose="02020603050405020304" pitchFamily="18" charset="0"/>
            <a:cs typeface="Times New Roman" panose="02020603050405020304" pitchFamily="18" charset="0"/>
          </a:endParaRPr>
        </a:p>
      </dgm:t>
    </dgm:pt>
    <dgm:pt modelId="{07A7E712-6FB4-416F-B37C-ED0996C30F85}" type="parTrans" cxnId="{3A296B2A-C7D8-4461-9006-26F246BC34B5}">
      <dgm:prSet/>
      <dgm:spPr/>
      <dgm:t>
        <a:bodyPr/>
        <a:lstStyle/>
        <a:p>
          <a:endParaRPr lang="ru-RU"/>
        </a:p>
      </dgm:t>
    </dgm:pt>
    <dgm:pt modelId="{FA7E2069-ED79-435B-81B9-C881FB05C84F}" type="sibTrans" cxnId="{3A296B2A-C7D8-4461-9006-26F246BC34B5}">
      <dgm:prSet/>
      <dgm:spPr/>
      <dgm:t>
        <a:bodyPr/>
        <a:lstStyle/>
        <a:p>
          <a:endParaRPr lang="ru-RU"/>
        </a:p>
      </dgm:t>
    </dgm:pt>
    <dgm:pt modelId="{61881247-FCDD-497F-880B-29C7F6FA1EA6}">
      <dgm:prSet phldrT="[Текст]" custT="1"/>
      <dgm:spPr>
        <a:solidFill>
          <a:srgbClr val="705FEF"/>
        </a:solidFill>
        <a:ln>
          <a:solidFill>
            <a:schemeClr val="lt1">
              <a:hueOff val="0"/>
              <a:satOff val="0"/>
              <a:lumOff val="0"/>
              <a:alpha val="99000"/>
            </a:schemeClr>
          </a:solidFill>
        </a:ln>
      </dgm:spPr>
      <dgm:t>
        <a:bodyPr/>
        <a:lstStyle/>
        <a:p>
          <a:r>
            <a:rPr lang="ru-RU" sz="1400" dirty="0" smtClean="0">
              <a:latin typeface="Times New Roman" panose="02020603050405020304" pitchFamily="18" charset="0"/>
              <a:cs typeface="Times New Roman" panose="02020603050405020304" pitchFamily="18" charset="0"/>
            </a:rPr>
            <a:t>Внеплановый</a:t>
          </a:r>
          <a:endParaRPr lang="ru-RU" sz="1400" dirty="0">
            <a:latin typeface="Times New Roman" panose="02020603050405020304" pitchFamily="18" charset="0"/>
            <a:cs typeface="Times New Roman" panose="02020603050405020304" pitchFamily="18" charset="0"/>
          </a:endParaRPr>
        </a:p>
      </dgm:t>
    </dgm:pt>
    <dgm:pt modelId="{5B4AF80B-57C7-47D8-A3E2-FD44789C4A30}" type="parTrans" cxnId="{95AD5F9B-C211-4431-A73E-B30D74671C95}">
      <dgm:prSet/>
      <dgm:spPr/>
      <dgm:t>
        <a:bodyPr/>
        <a:lstStyle/>
        <a:p>
          <a:endParaRPr lang="ru-RU"/>
        </a:p>
      </dgm:t>
    </dgm:pt>
    <dgm:pt modelId="{6702C231-3C4D-44E7-B2D8-8D7FB2A0D0B2}" type="sibTrans" cxnId="{95AD5F9B-C211-4431-A73E-B30D74671C95}">
      <dgm:prSet/>
      <dgm:spPr/>
      <dgm:t>
        <a:bodyPr/>
        <a:lstStyle/>
        <a:p>
          <a:endParaRPr lang="ru-RU"/>
        </a:p>
      </dgm:t>
    </dgm:pt>
    <dgm:pt modelId="{C0F3CE9D-03F3-4010-B7F9-5EB95B6928B0}">
      <dgm:prSet phldrT="[Текст]" custT="1"/>
      <dgm:spPr>
        <a:solidFill>
          <a:srgbClr val="705FEF"/>
        </a:solidFill>
        <a:ln>
          <a:solidFill>
            <a:schemeClr val="lt1">
              <a:hueOff val="0"/>
              <a:satOff val="0"/>
              <a:lumOff val="0"/>
              <a:alpha val="99000"/>
            </a:schemeClr>
          </a:solidFill>
        </a:ln>
      </dgm:spPr>
      <dgm:t>
        <a:bodyPr/>
        <a:lstStyle/>
        <a:p>
          <a:r>
            <a:rPr lang="ru-RU" sz="1400" dirty="0" smtClean="0">
              <a:latin typeface="Times New Roman" panose="02020603050405020304" pitchFamily="18" charset="0"/>
              <a:cs typeface="Times New Roman" panose="02020603050405020304" pitchFamily="18" charset="0"/>
            </a:rPr>
            <a:t>Целевой</a:t>
          </a:r>
          <a:endParaRPr lang="ru-RU" sz="1400" dirty="0">
            <a:latin typeface="Times New Roman" panose="02020603050405020304" pitchFamily="18" charset="0"/>
            <a:cs typeface="Times New Roman" panose="02020603050405020304" pitchFamily="18" charset="0"/>
          </a:endParaRPr>
        </a:p>
      </dgm:t>
    </dgm:pt>
    <dgm:pt modelId="{9A3F15FF-3C53-4E55-AF40-9480B055001C}" type="parTrans" cxnId="{F2E75E5C-1BFD-4DDF-98BE-BEFC66866DD3}">
      <dgm:prSet/>
      <dgm:spPr/>
      <dgm:t>
        <a:bodyPr/>
        <a:lstStyle/>
        <a:p>
          <a:endParaRPr lang="ru-RU"/>
        </a:p>
      </dgm:t>
    </dgm:pt>
    <dgm:pt modelId="{0DA1794B-133E-4B2C-8525-A940F66DE6CB}" type="sibTrans" cxnId="{F2E75E5C-1BFD-4DDF-98BE-BEFC66866DD3}">
      <dgm:prSet/>
      <dgm:spPr/>
      <dgm:t>
        <a:bodyPr/>
        <a:lstStyle/>
        <a:p>
          <a:endParaRPr lang="ru-RU"/>
        </a:p>
      </dgm:t>
    </dgm:pt>
    <dgm:pt modelId="{3718A7CA-8E0C-4A64-A8AD-24D2EB90731A}">
      <dgm:prSet phldrT="[Текст]" custT="1"/>
      <dgm:spPr>
        <a:solidFill>
          <a:srgbClr val="705FEF"/>
        </a:solidFill>
        <a:ln>
          <a:solidFill>
            <a:schemeClr val="lt1">
              <a:hueOff val="0"/>
              <a:satOff val="0"/>
              <a:lumOff val="0"/>
              <a:alpha val="99000"/>
            </a:schemeClr>
          </a:solidFill>
        </a:ln>
      </dgm:spPr>
      <dgm:t>
        <a:bodyPr/>
        <a:lstStyle/>
        <a:p>
          <a:r>
            <a:rPr lang="ru-RU" sz="1400" dirty="0" smtClean="0">
              <a:latin typeface="Times New Roman" panose="02020603050405020304" pitchFamily="18" charset="0"/>
              <a:cs typeface="Times New Roman" panose="02020603050405020304" pitchFamily="18" charset="0"/>
            </a:rPr>
            <a:t>противопожарные</a:t>
          </a:r>
          <a:endParaRPr lang="ru-RU" sz="1400" dirty="0">
            <a:latin typeface="Times New Roman" panose="02020603050405020304" pitchFamily="18" charset="0"/>
            <a:cs typeface="Times New Roman" panose="02020603050405020304" pitchFamily="18" charset="0"/>
          </a:endParaRPr>
        </a:p>
      </dgm:t>
    </dgm:pt>
    <dgm:pt modelId="{CBE84EC3-6CD4-4AE5-A5A3-84838936D025}" type="parTrans" cxnId="{E52ECB7F-C8E1-48DA-B5D3-2EC5C5FD3545}">
      <dgm:prSet/>
      <dgm:spPr/>
      <dgm:t>
        <a:bodyPr/>
        <a:lstStyle/>
        <a:p>
          <a:endParaRPr lang="ru-RU"/>
        </a:p>
      </dgm:t>
    </dgm:pt>
    <dgm:pt modelId="{36808B48-44B1-43C8-994A-F5CFB49198C0}" type="sibTrans" cxnId="{E52ECB7F-C8E1-48DA-B5D3-2EC5C5FD3545}">
      <dgm:prSet/>
      <dgm:spPr/>
      <dgm:t>
        <a:bodyPr/>
        <a:lstStyle/>
        <a:p>
          <a:endParaRPr lang="ru-RU"/>
        </a:p>
      </dgm:t>
    </dgm:pt>
    <dgm:pt modelId="{40C88575-8717-412A-9FD8-EDD7D9627C9C}">
      <dgm:prSet phldrT="[Текст]" custT="1"/>
      <dgm:spPr>
        <a:solidFill>
          <a:srgbClr val="705FEF"/>
        </a:solidFill>
        <a:ln>
          <a:solidFill>
            <a:schemeClr val="lt1">
              <a:hueOff val="0"/>
              <a:satOff val="0"/>
              <a:lumOff val="0"/>
              <a:alpha val="99000"/>
            </a:schemeClr>
          </a:solidFill>
        </a:ln>
      </dgm:spPr>
      <dgm:t>
        <a:bodyPr/>
        <a:lstStyle/>
        <a:p>
          <a:r>
            <a:rPr lang="ru-RU" sz="1200" dirty="0" smtClean="0">
              <a:latin typeface="Times New Roman" panose="02020603050405020304" pitchFamily="18" charset="0"/>
              <a:cs typeface="Times New Roman" panose="02020603050405020304" pitchFamily="18" charset="0"/>
            </a:rPr>
            <a:t>По оказанию первой помощи</a:t>
          </a:r>
          <a:endParaRPr lang="ru-RU" sz="1200" dirty="0">
            <a:latin typeface="Times New Roman" panose="02020603050405020304" pitchFamily="18" charset="0"/>
            <a:cs typeface="Times New Roman" panose="02020603050405020304" pitchFamily="18" charset="0"/>
          </a:endParaRPr>
        </a:p>
      </dgm:t>
    </dgm:pt>
    <dgm:pt modelId="{98B6A20D-60C4-4070-BDF2-56DEEC3455AB}" type="parTrans" cxnId="{E651C4EE-D7BD-49DE-8579-5D6E6F64DF70}">
      <dgm:prSet/>
      <dgm:spPr/>
      <dgm:t>
        <a:bodyPr/>
        <a:lstStyle/>
        <a:p>
          <a:endParaRPr lang="ru-RU"/>
        </a:p>
      </dgm:t>
    </dgm:pt>
    <dgm:pt modelId="{F0F9759F-DE02-4A45-828D-6A214B8FD3BD}" type="sibTrans" cxnId="{E651C4EE-D7BD-49DE-8579-5D6E6F64DF70}">
      <dgm:prSet/>
      <dgm:spPr/>
      <dgm:t>
        <a:bodyPr/>
        <a:lstStyle/>
        <a:p>
          <a:endParaRPr lang="ru-RU"/>
        </a:p>
      </dgm:t>
    </dgm:pt>
    <dgm:pt modelId="{975C592A-17B6-41EE-8B20-AD031E4EC1A1}">
      <dgm:prSet phldrT="[Текст]" custT="1"/>
      <dgm:spPr>
        <a:solidFill>
          <a:srgbClr val="705FEF"/>
        </a:solidFill>
        <a:ln>
          <a:solidFill>
            <a:schemeClr val="lt1">
              <a:hueOff val="0"/>
              <a:satOff val="0"/>
              <a:lumOff val="0"/>
              <a:alpha val="99000"/>
            </a:schemeClr>
          </a:solidFill>
        </a:ln>
      </dgm:spPr>
      <dgm:t>
        <a:bodyPr/>
        <a:lstStyle/>
        <a:p>
          <a:r>
            <a:rPr lang="ru-RU" sz="1200" dirty="0" smtClean="0">
              <a:latin typeface="Times New Roman" panose="02020603050405020304" pitchFamily="18" charset="0"/>
              <a:cs typeface="Times New Roman" panose="02020603050405020304" pitchFamily="18" charset="0"/>
            </a:rPr>
            <a:t>По применению СИЗ</a:t>
          </a:r>
          <a:endParaRPr lang="ru-RU" sz="1200" dirty="0">
            <a:latin typeface="Times New Roman" panose="02020603050405020304" pitchFamily="18" charset="0"/>
            <a:cs typeface="Times New Roman" panose="02020603050405020304" pitchFamily="18" charset="0"/>
          </a:endParaRPr>
        </a:p>
      </dgm:t>
    </dgm:pt>
    <dgm:pt modelId="{F0A745C2-446C-4151-8CAF-217460006C03}" type="parTrans" cxnId="{6CB4E66F-7136-4132-B29B-16E2BF30F26B}">
      <dgm:prSet/>
      <dgm:spPr/>
      <dgm:t>
        <a:bodyPr/>
        <a:lstStyle/>
        <a:p>
          <a:endParaRPr lang="ru-RU"/>
        </a:p>
      </dgm:t>
    </dgm:pt>
    <dgm:pt modelId="{4FB48060-4DBE-4A83-A54A-86242750450D}" type="sibTrans" cxnId="{6CB4E66F-7136-4132-B29B-16E2BF30F26B}">
      <dgm:prSet/>
      <dgm:spPr/>
      <dgm:t>
        <a:bodyPr/>
        <a:lstStyle/>
        <a:p>
          <a:endParaRPr lang="ru-RU"/>
        </a:p>
      </dgm:t>
    </dgm:pt>
    <dgm:pt modelId="{F0A8E3E3-9B68-4F93-B799-B67EBFD49A93}" type="pres">
      <dgm:prSet presAssocID="{3371CEAC-52C2-4C83-89E5-41AC1F87E762}" presName="Name0" presStyleCnt="0">
        <dgm:presLayoutVars>
          <dgm:dir/>
          <dgm:resizeHandles val="exact"/>
        </dgm:presLayoutVars>
      </dgm:prSet>
      <dgm:spPr/>
      <dgm:t>
        <a:bodyPr/>
        <a:lstStyle/>
        <a:p>
          <a:endParaRPr lang="ru-RU"/>
        </a:p>
      </dgm:t>
    </dgm:pt>
    <dgm:pt modelId="{640C83AD-B17F-433D-8F24-AF892FAB18DF}" type="pres">
      <dgm:prSet presAssocID="{74F9014B-DB28-4790-BB43-A18279206081}" presName="composite" presStyleCnt="0"/>
      <dgm:spPr/>
    </dgm:pt>
    <dgm:pt modelId="{D2FBDE95-D0B0-4123-89FC-44CF06FA9B0F}" type="pres">
      <dgm:prSet presAssocID="{74F9014B-DB28-4790-BB43-A18279206081}" presName="imagSh" presStyleLbl="bgImgPlace1" presStyleIdx="0" presStyleCnt="6" custScaleX="147232" custScaleY="146411" custLinFactY="-32095" custLinFactNeighborX="8758"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ru-RU"/>
        </a:p>
      </dgm:t>
    </dgm:pt>
    <dgm:pt modelId="{F40A81DC-1B7F-4BE2-844E-32E13D76FBA5}" type="pres">
      <dgm:prSet presAssocID="{74F9014B-DB28-4790-BB43-A18279206081}" presName="txNode" presStyleLbl="node1" presStyleIdx="0" presStyleCnt="6" custScaleX="178158" custScaleY="164782" custLinFactNeighborX="5675" custLinFactNeighborY="-34985">
        <dgm:presLayoutVars>
          <dgm:bulletEnabled val="1"/>
        </dgm:presLayoutVars>
      </dgm:prSet>
      <dgm:spPr/>
      <dgm:t>
        <a:bodyPr/>
        <a:lstStyle/>
        <a:p>
          <a:endParaRPr lang="ru-RU"/>
        </a:p>
      </dgm:t>
    </dgm:pt>
    <dgm:pt modelId="{D3F73FBF-7ECD-4676-9118-C313645123B9}" type="pres">
      <dgm:prSet presAssocID="{80FD13D2-8112-4402-8FDA-F6626A74141F}" presName="sibTrans" presStyleLbl="sibTrans2D1" presStyleIdx="0" presStyleCnt="5" custLinFactNeighborX="-43152"/>
      <dgm:spPr/>
      <dgm:t>
        <a:bodyPr/>
        <a:lstStyle/>
        <a:p>
          <a:endParaRPr lang="ru-RU"/>
        </a:p>
      </dgm:t>
    </dgm:pt>
    <dgm:pt modelId="{8E8F2292-B28A-4092-990E-D99FF230315C}" type="pres">
      <dgm:prSet presAssocID="{80FD13D2-8112-4402-8FDA-F6626A74141F}" presName="connTx" presStyleLbl="sibTrans2D1" presStyleIdx="0" presStyleCnt="5"/>
      <dgm:spPr/>
      <dgm:t>
        <a:bodyPr/>
        <a:lstStyle/>
        <a:p>
          <a:endParaRPr lang="ru-RU"/>
        </a:p>
      </dgm:t>
    </dgm:pt>
    <dgm:pt modelId="{9569A1E4-60FE-47DB-9E56-66F3FF40BB5A}" type="pres">
      <dgm:prSet presAssocID="{DE04936F-1EFF-490D-AA56-074F8AC73135}" presName="composite" presStyleCnt="0"/>
      <dgm:spPr/>
    </dgm:pt>
    <dgm:pt modelId="{AC99AAE0-97BE-416D-8CAC-9DDB182D94EF}" type="pres">
      <dgm:prSet presAssocID="{DE04936F-1EFF-490D-AA56-074F8AC73135}" presName="imagSh" presStyleLbl="bgImgPlace1" presStyleIdx="1" presStyleCnt="6" custScaleX="154408" custScaleY="149760" custLinFactY="-35071" custLinFactNeighborX="3295"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ru-RU"/>
        </a:p>
      </dgm:t>
    </dgm:pt>
    <dgm:pt modelId="{92A1BE86-AAC3-453F-9D29-47889B170EA2}" type="pres">
      <dgm:prSet presAssocID="{DE04936F-1EFF-490D-AA56-074F8AC73135}" presName="txNode" presStyleLbl="node1" presStyleIdx="1" presStyleCnt="6" custScaleX="202437" custScaleY="166853" custLinFactNeighborX="-17397" custLinFactNeighborY="-36765">
        <dgm:presLayoutVars>
          <dgm:bulletEnabled val="1"/>
        </dgm:presLayoutVars>
      </dgm:prSet>
      <dgm:spPr/>
      <dgm:t>
        <a:bodyPr/>
        <a:lstStyle/>
        <a:p>
          <a:endParaRPr lang="ru-RU"/>
        </a:p>
      </dgm:t>
    </dgm:pt>
    <dgm:pt modelId="{D36D3425-A0CB-4ADB-B812-F8F04EC49782}" type="pres">
      <dgm:prSet presAssocID="{C4F5AE32-DEA5-46B1-8B51-D01815CE7836}" presName="sibTrans" presStyleLbl="sibTrans2D1" presStyleIdx="1" presStyleCnt="5"/>
      <dgm:spPr/>
      <dgm:t>
        <a:bodyPr/>
        <a:lstStyle/>
        <a:p>
          <a:endParaRPr lang="ru-RU"/>
        </a:p>
      </dgm:t>
    </dgm:pt>
    <dgm:pt modelId="{E9D03C32-EF70-425E-82D4-DFEDC62D65B9}" type="pres">
      <dgm:prSet presAssocID="{C4F5AE32-DEA5-46B1-8B51-D01815CE7836}" presName="connTx" presStyleLbl="sibTrans2D1" presStyleIdx="1" presStyleCnt="5"/>
      <dgm:spPr/>
      <dgm:t>
        <a:bodyPr/>
        <a:lstStyle/>
        <a:p>
          <a:endParaRPr lang="ru-RU"/>
        </a:p>
      </dgm:t>
    </dgm:pt>
    <dgm:pt modelId="{9DC340E0-4FA7-4BAE-9D77-1183F4F9F67E}" type="pres">
      <dgm:prSet presAssocID="{6C3CC42E-2E6F-4725-8D50-67D2D48BED02}" presName="composite" presStyleCnt="0"/>
      <dgm:spPr/>
    </dgm:pt>
    <dgm:pt modelId="{7173FA35-9105-4C49-8641-F341E39E44DE}" type="pres">
      <dgm:prSet presAssocID="{6C3CC42E-2E6F-4725-8D50-67D2D48BED02}" presName="imagSh" presStyleLbl="bgImgPlace1" presStyleIdx="2" presStyleCnt="6" custScaleX="160821" custScaleY="160618" custLinFactY="-28305" custLinFactNeighborX="-19444"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t>
        <a:bodyPr/>
        <a:lstStyle/>
        <a:p>
          <a:endParaRPr lang="ru-RU"/>
        </a:p>
      </dgm:t>
    </dgm:pt>
    <dgm:pt modelId="{C77A8720-F012-4ABE-86D1-EDD48893740D}" type="pres">
      <dgm:prSet presAssocID="{6C3CC42E-2E6F-4725-8D50-67D2D48BED02}" presName="txNode" presStyleLbl="node1" presStyleIdx="2" presStyleCnt="6" custScaleX="169366" custScaleY="161531" custLinFactX="300000" custLinFactNeighborX="303142" custLinFactNeighborY="-47460">
        <dgm:presLayoutVars>
          <dgm:bulletEnabled val="1"/>
        </dgm:presLayoutVars>
      </dgm:prSet>
      <dgm:spPr/>
      <dgm:t>
        <a:bodyPr/>
        <a:lstStyle/>
        <a:p>
          <a:endParaRPr lang="ru-RU"/>
        </a:p>
      </dgm:t>
    </dgm:pt>
    <dgm:pt modelId="{32A88F0E-6927-40C7-AB8B-2A33B2B6A794}" type="pres">
      <dgm:prSet presAssocID="{04F6DF8B-1133-41F0-A285-8E514C7F2A44}" presName="sibTrans" presStyleLbl="sibTrans2D1" presStyleIdx="2" presStyleCnt="5"/>
      <dgm:spPr/>
      <dgm:t>
        <a:bodyPr/>
        <a:lstStyle/>
        <a:p>
          <a:endParaRPr lang="ru-RU"/>
        </a:p>
      </dgm:t>
    </dgm:pt>
    <dgm:pt modelId="{B4408493-40E3-48EB-8C41-2FBB460CD0C9}" type="pres">
      <dgm:prSet presAssocID="{04F6DF8B-1133-41F0-A285-8E514C7F2A44}" presName="connTx" presStyleLbl="sibTrans2D1" presStyleIdx="2" presStyleCnt="5"/>
      <dgm:spPr/>
      <dgm:t>
        <a:bodyPr/>
        <a:lstStyle/>
        <a:p>
          <a:endParaRPr lang="ru-RU"/>
        </a:p>
      </dgm:t>
    </dgm:pt>
    <dgm:pt modelId="{6FF0F1E9-F1F3-4602-938F-8C72430E6373}" type="pres">
      <dgm:prSet presAssocID="{35BF1753-C9FF-4911-9C4E-48FBB25AA0AF}" presName="composite" presStyleCnt="0"/>
      <dgm:spPr/>
    </dgm:pt>
    <dgm:pt modelId="{528988B5-9F26-4BE8-A125-0F2AE2721303}" type="pres">
      <dgm:prSet presAssocID="{35BF1753-C9FF-4911-9C4E-48FBB25AA0AF}" presName="imagSh" presStyleLbl="bgImgPlace1" presStyleIdx="3" presStyleCnt="6" custScaleX="147758" custScaleY="147902" custLinFactY="-32168" custLinFactNeighborX="-962" custLinFactNeighborY="-100000"/>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t>
        <a:bodyPr/>
        <a:lstStyle/>
        <a:p>
          <a:endParaRPr lang="ru-RU"/>
        </a:p>
      </dgm:t>
    </dgm:pt>
    <dgm:pt modelId="{ADDE0D62-8ABF-44D3-81AE-4D84AEC4874D}" type="pres">
      <dgm:prSet presAssocID="{35BF1753-C9FF-4911-9C4E-48FBB25AA0AF}" presName="txNode" presStyleLbl="node1" presStyleIdx="3" presStyleCnt="6" custScaleX="170469" custScaleY="160029" custLinFactNeighborX="-22278" custLinFactNeighborY="-39050">
        <dgm:presLayoutVars>
          <dgm:bulletEnabled val="1"/>
        </dgm:presLayoutVars>
      </dgm:prSet>
      <dgm:spPr/>
      <dgm:t>
        <a:bodyPr/>
        <a:lstStyle/>
        <a:p>
          <a:endParaRPr lang="ru-RU"/>
        </a:p>
      </dgm:t>
    </dgm:pt>
    <dgm:pt modelId="{61F3924F-FA56-4BC4-897A-38E251277323}" type="pres">
      <dgm:prSet presAssocID="{DF9F2E8E-9663-4C43-889A-1257AD27AF14}" presName="sibTrans" presStyleLbl="sibTrans2D1" presStyleIdx="3" presStyleCnt="5"/>
      <dgm:spPr/>
      <dgm:t>
        <a:bodyPr/>
        <a:lstStyle/>
        <a:p>
          <a:endParaRPr lang="ru-RU"/>
        </a:p>
      </dgm:t>
    </dgm:pt>
    <dgm:pt modelId="{48931853-167A-42DA-9EB5-053A8FBFA59C}" type="pres">
      <dgm:prSet presAssocID="{DF9F2E8E-9663-4C43-889A-1257AD27AF14}" presName="connTx" presStyleLbl="sibTrans2D1" presStyleIdx="3" presStyleCnt="5"/>
      <dgm:spPr/>
      <dgm:t>
        <a:bodyPr/>
        <a:lstStyle/>
        <a:p>
          <a:endParaRPr lang="ru-RU"/>
        </a:p>
      </dgm:t>
    </dgm:pt>
    <dgm:pt modelId="{4FAD3281-1CA8-482B-9034-B1DE2236583D}" type="pres">
      <dgm:prSet presAssocID="{323402B8-A1F0-41E5-965D-9B30BD7F7F17}" presName="composite" presStyleCnt="0"/>
      <dgm:spPr/>
    </dgm:pt>
    <dgm:pt modelId="{8FECC6F0-A781-4245-BB34-3F2BC6A829B4}" type="pres">
      <dgm:prSet presAssocID="{323402B8-A1F0-41E5-965D-9B30BD7F7F17}" presName="imagSh" presStyleLbl="bgImgPlace1" presStyleIdx="4" presStyleCnt="6" custScaleX="123629" custScaleY="135833" custLinFactY="-27539" custLinFactNeighborX="-6390" custLinFactNeighborY="-100000"/>
      <dgm:spPr>
        <a:blipFill>
          <a:blip xmlns:r="http://schemas.openxmlformats.org/officeDocument/2006/relationships" r:embed="rId5">
            <a:extLst>
              <a:ext uri="{28A0092B-C50C-407E-A947-70E740481C1C}">
                <a14:useLocalDpi xmlns:a14="http://schemas.microsoft.com/office/drawing/2010/main" val="0"/>
              </a:ext>
            </a:extLst>
          </a:blip>
          <a:srcRect/>
          <a:stretch>
            <a:fillRect l="-5000" r="-5000"/>
          </a:stretch>
        </a:blipFill>
      </dgm:spPr>
      <dgm:t>
        <a:bodyPr/>
        <a:lstStyle/>
        <a:p>
          <a:endParaRPr lang="ru-RU"/>
        </a:p>
      </dgm:t>
    </dgm:pt>
    <dgm:pt modelId="{B00C30A8-3AB5-4EA4-B69A-148834AE38CB}" type="pres">
      <dgm:prSet presAssocID="{323402B8-A1F0-41E5-965D-9B30BD7F7F17}" presName="txNode" presStyleLbl="node1" presStyleIdx="4" presStyleCnt="6" custScaleX="162283" custScaleY="155445" custLinFactNeighborX="-24010" custLinFactNeighborY="-44327">
        <dgm:presLayoutVars>
          <dgm:bulletEnabled val="1"/>
        </dgm:presLayoutVars>
      </dgm:prSet>
      <dgm:spPr/>
      <dgm:t>
        <a:bodyPr/>
        <a:lstStyle/>
        <a:p>
          <a:endParaRPr lang="ru-RU"/>
        </a:p>
      </dgm:t>
    </dgm:pt>
    <dgm:pt modelId="{51A2EA60-4385-4409-AABB-162647E78094}" type="pres">
      <dgm:prSet presAssocID="{05758532-DA88-4114-B81C-264024285E8D}" presName="sibTrans" presStyleLbl="sibTrans2D1" presStyleIdx="4" presStyleCnt="5"/>
      <dgm:spPr/>
      <dgm:t>
        <a:bodyPr/>
        <a:lstStyle/>
        <a:p>
          <a:endParaRPr lang="ru-RU"/>
        </a:p>
      </dgm:t>
    </dgm:pt>
    <dgm:pt modelId="{E31E5788-A7A9-42B6-AF98-07C026EA0CAD}" type="pres">
      <dgm:prSet presAssocID="{05758532-DA88-4114-B81C-264024285E8D}" presName="connTx" presStyleLbl="sibTrans2D1" presStyleIdx="4" presStyleCnt="5"/>
      <dgm:spPr/>
      <dgm:t>
        <a:bodyPr/>
        <a:lstStyle/>
        <a:p>
          <a:endParaRPr lang="ru-RU"/>
        </a:p>
      </dgm:t>
    </dgm:pt>
    <dgm:pt modelId="{09CCCCAF-553D-4E76-90A2-2A064E298A10}" type="pres">
      <dgm:prSet presAssocID="{7826A438-57CE-418D-A7A2-E7B281602A74}" presName="composite" presStyleCnt="0"/>
      <dgm:spPr/>
    </dgm:pt>
    <dgm:pt modelId="{8AEF88CB-2EA6-499D-BF49-C9641FCD419A}" type="pres">
      <dgm:prSet presAssocID="{7826A438-57CE-418D-A7A2-E7B281602A74}" presName="imagSh" presStyleLbl="bgImgPlace1" presStyleIdx="5" presStyleCnt="6" custScaleX="124819" custScaleY="129582" custLinFactY="-26578" custLinFactNeighborX="-7059" custLinFactNeighborY="-100000"/>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t>
        <a:bodyPr/>
        <a:lstStyle/>
        <a:p>
          <a:endParaRPr lang="ru-RU"/>
        </a:p>
      </dgm:t>
    </dgm:pt>
    <dgm:pt modelId="{ED1C0675-FE65-431F-A568-66CCF27CE2B1}" type="pres">
      <dgm:prSet presAssocID="{7826A438-57CE-418D-A7A2-E7B281602A74}" presName="txNode" presStyleLbl="node1" presStyleIdx="5" presStyleCnt="6" custScaleX="186665" custScaleY="161688" custLinFactX="-300000" custLinFactNeighborX="-352563" custLinFactNeighborY="-31255">
        <dgm:presLayoutVars>
          <dgm:bulletEnabled val="1"/>
        </dgm:presLayoutVars>
      </dgm:prSet>
      <dgm:spPr/>
      <dgm:t>
        <a:bodyPr/>
        <a:lstStyle/>
        <a:p>
          <a:endParaRPr lang="ru-RU"/>
        </a:p>
      </dgm:t>
    </dgm:pt>
  </dgm:ptLst>
  <dgm:cxnLst>
    <dgm:cxn modelId="{CF16A0F0-22C3-4052-837B-37D900C1E002}" type="presOf" srcId="{40C88575-8717-412A-9FD8-EDD7D9627C9C}" destId="{ED1C0675-FE65-431F-A568-66CCF27CE2B1}" srcOrd="0" destOrd="2" presId="urn:microsoft.com/office/officeart/2005/8/layout/hProcess10"/>
    <dgm:cxn modelId="{D388BCE0-F3DF-4DF2-9C40-7FC62390DFB1}" srcId="{3371CEAC-52C2-4C83-89E5-41AC1F87E762}" destId="{74F9014B-DB28-4790-BB43-A18279206081}" srcOrd="0" destOrd="0" parTransId="{CFEDCB6B-F836-4841-A2F7-233F78D84566}" sibTransId="{80FD13D2-8112-4402-8FDA-F6626A74141F}"/>
    <dgm:cxn modelId="{E651C4EE-D7BD-49DE-8579-5D6E6F64DF70}" srcId="{7826A438-57CE-418D-A7A2-E7B281602A74}" destId="{40C88575-8717-412A-9FD8-EDD7D9627C9C}" srcOrd="1" destOrd="0" parTransId="{98B6A20D-60C4-4070-BDF2-56DEEC3455AB}" sibTransId="{F0F9759F-DE02-4A45-828D-6A214B8FD3BD}"/>
    <dgm:cxn modelId="{14C6EEEE-76E8-4811-B803-09CDAC47E00E}" type="presOf" srcId="{E4840708-7E27-4CB6-BAE1-6FDB41CD460C}" destId="{92A1BE86-AAC3-453F-9D29-47889B170EA2}" srcOrd="0" destOrd="1" presId="urn:microsoft.com/office/officeart/2005/8/layout/hProcess10"/>
    <dgm:cxn modelId="{41886B39-56E5-497A-9750-C4B55B7D2CD4}" type="presOf" srcId="{05758532-DA88-4114-B81C-264024285E8D}" destId="{51A2EA60-4385-4409-AABB-162647E78094}" srcOrd="0" destOrd="0" presId="urn:microsoft.com/office/officeart/2005/8/layout/hProcess10"/>
    <dgm:cxn modelId="{C10486B4-9EFA-433A-8F91-F8BBDA3B1ED0}" type="presOf" srcId="{D6B26DAD-7523-4DDF-8456-ECAD97938D53}" destId="{F40A81DC-1B7F-4BE2-844E-32E13D76FBA5}" srcOrd="0" destOrd="1" presId="urn:microsoft.com/office/officeart/2005/8/layout/hProcess10"/>
    <dgm:cxn modelId="{414F7A40-05C3-4678-8F4E-8C59EDB50F12}" srcId="{74F9014B-DB28-4790-BB43-A18279206081}" destId="{D6B26DAD-7523-4DDF-8456-ECAD97938D53}" srcOrd="0" destOrd="0" parTransId="{9E926A38-6EE5-4F36-9755-FE9227B5424F}" sibTransId="{F772B244-0FDB-400F-9CF0-3B2D322B7E53}"/>
    <dgm:cxn modelId="{551C14EC-3966-4551-9EFB-E1A0C3BA833F}" type="presOf" srcId="{04F6DF8B-1133-41F0-A285-8E514C7F2A44}" destId="{32A88F0E-6927-40C7-AB8B-2A33B2B6A794}" srcOrd="0" destOrd="0" presId="urn:microsoft.com/office/officeart/2005/8/layout/hProcess10"/>
    <dgm:cxn modelId="{FB3B5912-458A-45C3-BE7F-BEDE9D8554DA}" type="presOf" srcId="{C0F3CE9D-03F3-4010-B7F9-5EB95B6928B0}" destId="{F40A81DC-1B7F-4BE2-844E-32E13D76FBA5}" srcOrd="0" destOrd="5" presId="urn:microsoft.com/office/officeart/2005/8/layout/hProcess10"/>
    <dgm:cxn modelId="{CAC602F3-F42C-40DF-BD21-3983902F874C}" type="presOf" srcId="{6C3CC42E-2E6F-4725-8D50-67D2D48BED02}" destId="{C77A8720-F012-4ABE-86D1-EDD48893740D}" srcOrd="0" destOrd="0" presId="urn:microsoft.com/office/officeart/2005/8/layout/hProcess10"/>
    <dgm:cxn modelId="{1C8DFB8F-AB6E-45A8-B0D4-67CF658A7FA2}" type="presOf" srcId="{C4F5AE32-DEA5-46B1-8B51-D01815CE7836}" destId="{D36D3425-A0CB-4ADB-B812-F8F04EC49782}" srcOrd="0" destOrd="0" presId="urn:microsoft.com/office/officeart/2005/8/layout/hProcess10"/>
    <dgm:cxn modelId="{B1681358-6329-46F2-A6B4-7BE4E847ACA0}" type="presOf" srcId="{74F9014B-DB28-4790-BB43-A18279206081}" destId="{F40A81DC-1B7F-4BE2-844E-32E13D76FBA5}" srcOrd="0" destOrd="0" presId="urn:microsoft.com/office/officeart/2005/8/layout/hProcess10"/>
    <dgm:cxn modelId="{8EE658C8-505A-4A88-9B9E-5ED7B5507C65}" type="presOf" srcId="{80FD13D2-8112-4402-8FDA-F6626A74141F}" destId="{8E8F2292-B28A-4092-990E-D99FF230315C}" srcOrd="1" destOrd="0" presId="urn:microsoft.com/office/officeart/2005/8/layout/hProcess10"/>
    <dgm:cxn modelId="{E52ECB7F-C8E1-48DA-B5D3-2EC5C5FD3545}" srcId="{DE04936F-1EFF-490D-AA56-074F8AC73135}" destId="{3718A7CA-8E0C-4A64-A8AD-24D2EB90731A}" srcOrd="1" destOrd="0" parTransId="{CBE84EC3-6CD4-4AE5-A5A3-84838936D025}" sibTransId="{36808B48-44B1-43C8-994A-F5CFB49198C0}"/>
    <dgm:cxn modelId="{F56C5E1E-9311-4B7E-AEBC-B285C33BD4E8}" srcId="{3371CEAC-52C2-4C83-89E5-41AC1F87E762}" destId="{6C3CC42E-2E6F-4725-8D50-67D2D48BED02}" srcOrd="2" destOrd="0" parTransId="{30802E28-B6D3-475B-9005-A68AA0C18851}" sibTransId="{04F6DF8B-1133-41F0-A285-8E514C7F2A44}"/>
    <dgm:cxn modelId="{95AD5F9B-C211-4431-A73E-B30D74671C95}" srcId="{74F9014B-DB28-4790-BB43-A18279206081}" destId="{61881247-FCDD-497F-880B-29C7F6FA1EA6}" srcOrd="3" destOrd="0" parTransId="{5B4AF80B-57C7-47D8-A3E2-FD44789C4A30}" sibTransId="{6702C231-3C4D-44E7-B2D8-8D7FB2A0D0B2}"/>
    <dgm:cxn modelId="{15F96DA3-E386-4285-B68A-37925D8B9A04}" type="presOf" srcId="{1E50BCB3-8DE0-43ED-ADA2-9502BED4A124}" destId="{ED1C0675-FE65-431F-A568-66CCF27CE2B1}" srcOrd="0" destOrd="1" presId="urn:microsoft.com/office/officeart/2005/8/layout/hProcess10"/>
    <dgm:cxn modelId="{2698F816-6AF4-4F48-893F-BB5B1793F934}" type="presOf" srcId="{05758532-DA88-4114-B81C-264024285E8D}" destId="{E31E5788-A7A9-42B6-AF98-07C026EA0CAD}" srcOrd="1" destOrd="0" presId="urn:microsoft.com/office/officeart/2005/8/layout/hProcess10"/>
    <dgm:cxn modelId="{1E7F460D-9D84-4EC1-88E2-1E142C5B186D}" srcId="{3371CEAC-52C2-4C83-89E5-41AC1F87E762}" destId="{35BF1753-C9FF-4911-9C4E-48FBB25AA0AF}" srcOrd="3" destOrd="0" parTransId="{EA9B7DD9-9D7A-4484-AECF-BDCF52445436}" sibTransId="{DF9F2E8E-9663-4C43-889A-1257AD27AF14}"/>
    <dgm:cxn modelId="{D44896FC-F0F0-4136-B647-DD23DFBAC105}" type="presOf" srcId="{DE04936F-1EFF-490D-AA56-074F8AC73135}" destId="{92A1BE86-AAC3-453F-9D29-47889B170EA2}" srcOrd="0" destOrd="0" presId="urn:microsoft.com/office/officeart/2005/8/layout/hProcess10"/>
    <dgm:cxn modelId="{F61E95F6-CEAF-4E6B-94A8-CC63736D9242}" type="presOf" srcId="{975C592A-17B6-41EE-8B20-AD031E4EC1A1}" destId="{ED1C0675-FE65-431F-A568-66CCF27CE2B1}" srcOrd="0" destOrd="3" presId="urn:microsoft.com/office/officeart/2005/8/layout/hProcess10"/>
    <dgm:cxn modelId="{4E4473F5-9EE5-4ACE-A0EB-723DE4D7981D}" type="presOf" srcId="{3371CEAC-52C2-4C83-89E5-41AC1F87E762}" destId="{F0A8E3E3-9B68-4F93-B799-B67EBFD49A93}" srcOrd="0" destOrd="0" presId="urn:microsoft.com/office/officeart/2005/8/layout/hProcess10"/>
    <dgm:cxn modelId="{1B66E103-858D-4DF1-ABDF-44CC27D81B44}" type="presOf" srcId="{C4F5AE32-DEA5-46B1-8B51-D01815CE7836}" destId="{E9D03C32-EF70-425E-82D4-DFEDC62D65B9}" srcOrd="1" destOrd="0" presId="urn:microsoft.com/office/officeart/2005/8/layout/hProcess10"/>
    <dgm:cxn modelId="{B3210A7C-8732-4F6C-9338-74F9A8BE0428}" type="presOf" srcId="{35BF1753-C9FF-4911-9C4E-48FBB25AA0AF}" destId="{ADDE0D62-8ABF-44D3-81AE-4D84AEC4874D}" srcOrd="0" destOrd="0" presId="urn:microsoft.com/office/officeart/2005/8/layout/hProcess10"/>
    <dgm:cxn modelId="{5455A01B-73E5-48E3-94D8-036B4F8EFB8D}" srcId="{74F9014B-DB28-4790-BB43-A18279206081}" destId="{B3AC1857-30B7-408C-8663-F93D809F6130}" srcOrd="1" destOrd="0" parTransId="{65EBA890-61EC-49E8-99B9-B4453D267B76}" sibTransId="{F81F5A87-1F1D-4DA9-BEB1-5D1343ED40D9}"/>
    <dgm:cxn modelId="{71FF8279-B460-4203-82BD-2871580424C7}" type="presOf" srcId="{7826A438-57CE-418D-A7A2-E7B281602A74}" destId="{ED1C0675-FE65-431F-A568-66CCF27CE2B1}" srcOrd="0" destOrd="0" presId="urn:microsoft.com/office/officeart/2005/8/layout/hProcess10"/>
    <dgm:cxn modelId="{A182349A-1DEE-4BE2-84AE-937E24D7B600}" srcId="{3371CEAC-52C2-4C83-89E5-41AC1F87E762}" destId="{7826A438-57CE-418D-A7A2-E7B281602A74}" srcOrd="5" destOrd="0" parTransId="{A1C74787-F203-4E2B-AF21-3EAE5BFC1A4A}" sibTransId="{71B99A7E-D130-48B9-A70F-A4F4DC97F40F}"/>
    <dgm:cxn modelId="{F2E75E5C-1BFD-4DDF-98BE-BEFC66866DD3}" srcId="{74F9014B-DB28-4790-BB43-A18279206081}" destId="{C0F3CE9D-03F3-4010-B7F9-5EB95B6928B0}" srcOrd="4" destOrd="0" parTransId="{9A3F15FF-3C53-4E55-AF40-9480B055001C}" sibTransId="{0DA1794B-133E-4B2C-8525-A940F66DE6CB}"/>
    <dgm:cxn modelId="{76BF02F3-CDAB-4AC9-A64B-DA29D7A7C1AB}" type="presOf" srcId="{61881247-FCDD-497F-880B-29C7F6FA1EA6}" destId="{F40A81DC-1B7F-4BE2-844E-32E13D76FBA5}" srcOrd="0" destOrd="4" presId="urn:microsoft.com/office/officeart/2005/8/layout/hProcess10"/>
    <dgm:cxn modelId="{27980183-87AB-4CDD-ABC6-BC3563FB3B26}" srcId="{DE04936F-1EFF-490D-AA56-074F8AC73135}" destId="{E4840708-7E27-4CB6-BAE1-6FDB41CD460C}" srcOrd="0" destOrd="0" parTransId="{5F9A4E51-0514-4E8A-AC07-20C5AA32131C}" sibTransId="{02B51A09-6127-4E27-BD8D-591BDC0204C9}"/>
    <dgm:cxn modelId="{56399A10-078C-486F-8FAA-ECF16C474D50}" type="presOf" srcId="{B3AC1857-30B7-408C-8663-F93D809F6130}" destId="{F40A81DC-1B7F-4BE2-844E-32E13D76FBA5}" srcOrd="0" destOrd="2" presId="urn:microsoft.com/office/officeart/2005/8/layout/hProcess10"/>
    <dgm:cxn modelId="{134D2B19-6778-42E2-B99C-8F48AC8F730C}" type="presOf" srcId="{DF9F2E8E-9663-4C43-889A-1257AD27AF14}" destId="{61F3924F-FA56-4BC4-897A-38E251277323}" srcOrd="0" destOrd="0" presId="urn:microsoft.com/office/officeart/2005/8/layout/hProcess10"/>
    <dgm:cxn modelId="{3A296B2A-C7D8-4461-9006-26F246BC34B5}" srcId="{74F9014B-DB28-4790-BB43-A18279206081}" destId="{7AEEC497-BB8A-4296-9CA7-73F57DDD35DA}" srcOrd="2" destOrd="0" parTransId="{07A7E712-6FB4-416F-B37C-ED0996C30F85}" sibTransId="{FA7E2069-ED79-435B-81B9-C881FB05C84F}"/>
    <dgm:cxn modelId="{72E13473-5DFA-4376-88D8-23BE8CD264A4}" type="presOf" srcId="{80FD13D2-8112-4402-8FDA-F6626A74141F}" destId="{D3F73FBF-7ECD-4676-9118-C313645123B9}" srcOrd="0" destOrd="0" presId="urn:microsoft.com/office/officeart/2005/8/layout/hProcess10"/>
    <dgm:cxn modelId="{F6E40FF3-2182-4427-87A3-FA6890D7668F}" srcId="{3371CEAC-52C2-4C83-89E5-41AC1F87E762}" destId="{DE04936F-1EFF-490D-AA56-074F8AC73135}" srcOrd="1" destOrd="0" parTransId="{AF8CB6CD-BAD5-481C-99BE-1BD500234D8C}" sibTransId="{C4F5AE32-DEA5-46B1-8B51-D01815CE7836}"/>
    <dgm:cxn modelId="{F6D45D66-AB2E-48AF-A9FA-DB6C7109AC90}" type="presOf" srcId="{323402B8-A1F0-41E5-965D-9B30BD7F7F17}" destId="{B00C30A8-3AB5-4EA4-B69A-148834AE38CB}" srcOrd="0" destOrd="0" presId="urn:microsoft.com/office/officeart/2005/8/layout/hProcess10"/>
    <dgm:cxn modelId="{18AB0BA9-71CE-4AC6-B902-16D8762E6EF1}" type="presOf" srcId="{DF9F2E8E-9663-4C43-889A-1257AD27AF14}" destId="{48931853-167A-42DA-9EB5-053A8FBFA59C}" srcOrd="1" destOrd="0" presId="urn:microsoft.com/office/officeart/2005/8/layout/hProcess10"/>
    <dgm:cxn modelId="{E32A3212-A744-47E6-A276-994374E86ECE}" srcId="{3371CEAC-52C2-4C83-89E5-41AC1F87E762}" destId="{323402B8-A1F0-41E5-965D-9B30BD7F7F17}" srcOrd="4" destOrd="0" parTransId="{9BEA0321-43D9-4DC2-B60C-5A184D2E3DC9}" sibTransId="{05758532-DA88-4114-B81C-264024285E8D}"/>
    <dgm:cxn modelId="{79CCF859-4D2D-4D6E-96E7-8537BD981187}" type="presOf" srcId="{04F6DF8B-1133-41F0-A285-8E514C7F2A44}" destId="{B4408493-40E3-48EB-8C41-2FBB460CD0C9}" srcOrd="1" destOrd="0" presId="urn:microsoft.com/office/officeart/2005/8/layout/hProcess10"/>
    <dgm:cxn modelId="{3B866935-15C4-48F2-BBF3-FF831442C020}" srcId="{7826A438-57CE-418D-A7A2-E7B281602A74}" destId="{1E50BCB3-8DE0-43ED-ADA2-9502BED4A124}" srcOrd="0" destOrd="0" parTransId="{2DA6AA55-CB95-40DD-839A-4C0A7AB71200}" sibTransId="{14DDB347-37D9-458D-A0B4-9928A63B53F1}"/>
    <dgm:cxn modelId="{FAD4A0A7-3073-48BC-8139-1ED7652D6779}" type="presOf" srcId="{3718A7CA-8E0C-4A64-A8AD-24D2EB90731A}" destId="{92A1BE86-AAC3-453F-9D29-47889B170EA2}" srcOrd="0" destOrd="2" presId="urn:microsoft.com/office/officeart/2005/8/layout/hProcess10"/>
    <dgm:cxn modelId="{1F0B41E4-ED78-4D56-93DF-597D65FB2006}" type="presOf" srcId="{7AEEC497-BB8A-4296-9CA7-73F57DDD35DA}" destId="{F40A81DC-1B7F-4BE2-844E-32E13D76FBA5}" srcOrd="0" destOrd="3" presId="urn:microsoft.com/office/officeart/2005/8/layout/hProcess10"/>
    <dgm:cxn modelId="{6CB4E66F-7136-4132-B29B-16E2BF30F26B}" srcId="{7826A438-57CE-418D-A7A2-E7B281602A74}" destId="{975C592A-17B6-41EE-8B20-AD031E4EC1A1}" srcOrd="2" destOrd="0" parTransId="{F0A745C2-446C-4151-8CAF-217460006C03}" sibTransId="{4FB48060-4DBE-4A83-A54A-86242750450D}"/>
    <dgm:cxn modelId="{8AD838A3-FBF0-44B7-99B0-822156FA83F7}" type="presParOf" srcId="{F0A8E3E3-9B68-4F93-B799-B67EBFD49A93}" destId="{640C83AD-B17F-433D-8F24-AF892FAB18DF}" srcOrd="0" destOrd="0" presId="urn:microsoft.com/office/officeart/2005/8/layout/hProcess10"/>
    <dgm:cxn modelId="{994C85FF-23B6-46D3-B020-8496ACACD558}" type="presParOf" srcId="{640C83AD-B17F-433D-8F24-AF892FAB18DF}" destId="{D2FBDE95-D0B0-4123-89FC-44CF06FA9B0F}" srcOrd="0" destOrd="0" presId="urn:microsoft.com/office/officeart/2005/8/layout/hProcess10"/>
    <dgm:cxn modelId="{84A7D1D6-0015-44C9-B834-89D68D0A49A4}" type="presParOf" srcId="{640C83AD-B17F-433D-8F24-AF892FAB18DF}" destId="{F40A81DC-1B7F-4BE2-844E-32E13D76FBA5}" srcOrd="1" destOrd="0" presId="urn:microsoft.com/office/officeart/2005/8/layout/hProcess10"/>
    <dgm:cxn modelId="{90885115-7DD6-4A2F-9148-5CC9B431061B}" type="presParOf" srcId="{F0A8E3E3-9B68-4F93-B799-B67EBFD49A93}" destId="{D3F73FBF-7ECD-4676-9118-C313645123B9}" srcOrd="1" destOrd="0" presId="urn:microsoft.com/office/officeart/2005/8/layout/hProcess10"/>
    <dgm:cxn modelId="{A88E047B-B77F-4A83-B090-48334C812389}" type="presParOf" srcId="{D3F73FBF-7ECD-4676-9118-C313645123B9}" destId="{8E8F2292-B28A-4092-990E-D99FF230315C}" srcOrd="0" destOrd="0" presId="urn:microsoft.com/office/officeart/2005/8/layout/hProcess10"/>
    <dgm:cxn modelId="{097CB913-7235-4C03-BBBB-E5E0F7FC04BB}" type="presParOf" srcId="{F0A8E3E3-9B68-4F93-B799-B67EBFD49A93}" destId="{9569A1E4-60FE-47DB-9E56-66F3FF40BB5A}" srcOrd="2" destOrd="0" presId="urn:microsoft.com/office/officeart/2005/8/layout/hProcess10"/>
    <dgm:cxn modelId="{D467DF6D-C8A9-4461-96FE-1121C0C2CA27}" type="presParOf" srcId="{9569A1E4-60FE-47DB-9E56-66F3FF40BB5A}" destId="{AC99AAE0-97BE-416D-8CAC-9DDB182D94EF}" srcOrd="0" destOrd="0" presId="urn:microsoft.com/office/officeart/2005/8/layout/hProcess10"/>
    <dgm:cxn modelId="{4AC39B02-2608-4339-80D4-61AE4E3BEF83}" type="presParOf" srcId="{9569A1E4-60FE-47DB-9E56-66F3FF40BB5A}" destId="{92A1BE86-AAC3-453F-9D29-47889B170EA2}" srcOrd="1" destOrd="0" presId="urn:microsoft.com/office/officeart/2005/8/layout/hProcess10"/>
    <dgm:cxn modelId="{981064E2-AAFE-4089-BD72-AA2588CC0EF3}" type="presParOf" srcId="{F0A8E3E3-9B68-4F93-B799-B67EBFD49A93}" destId="{D36D3425-A0CB-4ADB-B812-F8F04EC49782}" srcOrd="3" destOrd="0" presId="urn:microsoft.com/office/officeart/2005/8/layout/hProcess10"/>
    <dgm:cxn modelId="{21FD96FE-D412-4ADE-959D-61042D184BCB}" type="presParOf" srcId="{D36D3425-A0CB-4ADB-B812-F8F04EC49782}" destId="{E9D03C32-EF70-425E-82D4-DFEDC62D65B9}" srcOrd="0" destOrd="0" presId="urn:microsoft.com/office/officeart/2005/8/layout/hProcess10"/>
    <dgm:cxn modelId="{AD639CDE-D361-4C89-B693-9EC34CD885A7}" type="presParOf" srcId="{F0A8E3E3-9B68-4F93-B799-B67EBFD49A93}" destId="{9DC340E0-4FA7-4BAE-9D77-1183F4F9F67E}" srcOrd="4" destOrd="0" presId="urn:microsoft.com/office/officeart/2005/8/layout/hProcess10"/>
    <dgm:cxn modelId="{92943590-CBD4-4545-B7BB-9ABA5D40A1DA}" type="presParOf" srcId="{9DC340E0-4FA7-4BAE-9D77-1183F4F9F67E}" destId="{7173FA35-9105-4C49-8641-F341E39E44DE}" srcOrd="0" destOrd="0" presId="urn:microsoft.com/office/officeart/2005/8/layout/hProcess10"/>
    <dgm:cxn modelId="{0AF47850-418E-4906-B722-0598359CB38A}" type="presParOf" srcId="{9DC340E0-4FA7-4BAE-9D77-1183F4F9F67E}" destId="{C77A8720-F012-4ABE-86D1-EDD48893740D}" srcOrd="1" destOrd="0" presId="urn:microsoft.com/office/officeart/2005/8/layout/hProcess10"/>
    <dgm:cxn modelId="{45F1411B-49C6-4D6A-8FE8-C5A44173111C}" type="presParOf" srcId="{F0A8E3E3-9B68-4F93-B799-B67EBFD49A93}" destId="{32A88F0E-6927-40C7-AB8B-2A33B2B6A794}" srcOrd="5" destOrd="0" presId="urn:microsoft.com/office/officeart/2005/8/layout/hProcess10"/>
    <dgm:cxn modelId="{444BE55C-7FC5-443A-B3D2-96C80C44FCE8}" type="presParOf" srcId="{32A88F0E-6927-40C7-AB8B-2A33B2B6A794}" destId="{B4408493-40E3-48EB-8C41-2FBB460CD0C9}" srcOrd="0" destOrd="0" presId="urn:microsoft.com/office/officeart/2005/8/layout/hProcess10"/>
    <dgm:cxn modelId="{F6E0A09C-2037-4F91-9C74-E223A0B86F87}" type="presParOf" srcId="{F0A8E3E3-9B68-4F93-B799-B67EBFD49A93}" destId="{6FF0F1E9-F1F3-4602-938F-8C72430E6373}" srcOrd="6" destOrd="0" presId="urn:microsoft.com/office/officeart/2005/8/layout/hProcess10"/>
    <dgm:cxn modelId="{5341D131-76E5-41B6-97F1-2562CAD56371}" type="presParOf" srcId="{6FF0F1E9-F1F3-4602-938F-8C72430E6373}" destId="{528988B5-9F26-4BE8-A125-0F2AE2721303}" srcOrd="0" destOrd="0" presId="urn:microsoft.com/office/officeart/2005/8/layout/hProcess10"/>
    <dgm:cxn modelId="{853483FC-760C-4933-900D-2579DADACF1C}" type="presParOf" srcId="{6FF0F1E9-F1F3-4602-938F-8C72430E6373}" destId="{ADDE0D62-8ABF-44D3-81AE-4D84AEC4874D}" srcOrd="1" destOrd="0" presId="urn:microsoft.com/office/officeart/2005/8/layout/hProcess10"/>
    <dgm:cxn modelId="{5F3E1686-0BEC-4E3E-87D2-A4B9C86CC06A}" type="presParOf" srcId="{F0A8E3E3-9B68-4F93-B799-B67EBFD49A93}" destId="{61F3924F-FA56-4BC4-897A-38E251277323}" srcOrd="7" destOrd="0" presId="urn:microsoft.com/office/officeart/2005/8/layout/hProcess10"/>
    <dgm:cxn modelId="{F026BA0C-78D0-4C85-BB89-79D9B2F8C7F2}" type="presParOf" srcId="{61F3924F-FA56-4BC4-897A-38E251277323}" destId="{48931853-167A-42DA-9EB5-053A8FBFA59C}" srcOrd="0" destOrd="0" presId="urn:microsoft.com/office/officeart/2005/8/layout/hProcess10"/>
    <dgm:cxn modelId="{4137A1D1-98A9-4D5D-9821-D05F1C1C8837}" type="presParOf" srcId="{F0A8E3E3-9B68-4F93-B799-B67EBFD49A93}" destId="{4FAD3281-1CA8-482B-9034-B1DE2236583D}" srcOrd="8" destOrd="0" presId="urn:microsoft.com/office/officeart/2005/8/layout/hProcess10"/>
    <dgm:cxn modelId="{B551157C-F7E7-46C4-9456-BFA4FCC33891}" type="presParOf" srcId="{4FAD3281-1CA8-482B-9034-B1DE2236583D}" destId="{8FECC6F0-A781-4245-BB34-3F2BC6A829B4}" srcOrd="0" destOrd="0" presId="urn:microsoft.com/office/officeart/2005/8/layout/hProcess10"/>
    <dgm:cxn modelId="{854106CF-F858-4101-942D-E2C7FBED82A6}" type="presParOf" srcId="{4FAD3281-1CA8-482B-9034-B1DE2236583D}" destId="{B00C30A8-3AB5-4EA4-B69A-148834AE38CB}" srcOrd="1" destOrd="0" presId="urn:microsoft.com/office/officeart/2005/8/layout/hProcess10"/>
    <dgm:cxn modelId="{5B26C4BF-50ED-4795-A1B7-BE2B9F48CD9A}" type="presParOf" srcId="{F0A8E3E3-9B68-4F93-B799-B67EBFD49A93}" destId="{51A2EA60-4385-4409-AABB-162647E78094}" srcOrd="9" destOrd="0" presId="urn:microsoft.com/office/officeart/2005/8/layout/hProcess10"/>
    <dgm:cxn modelId="{FD6ED083-7475-480F-88C5-DA68BC55A5E0}" type="presParOf" srcId="{51A2EA60-4385-4409-AABB-162647E78094}" destId="{E31E5788-A7A9-42B6-AF98-07C026EA0CAD}" srcOrd="0" destOrd="0" presId="urn:microsoft.com/office/officeart/2005/8/layout/hProcess10"/>
    <dgm:cxn modelId="{F37E6046-A4DA-4A8F-A82E-0E35FFE37096}" type="presParOf" srcId="{F0A8E3E3-9B68-4F93-B799-B67EBFD49A93}" destId="{09CCCCAF-553D-4E76-90A2-2A064E298A10}" srcOrd="10" destOrd="0" presId="urn:microsoft.com/office/officeart/2005/8/layout/hProcess10"/>
    <dgm:cxn modelId="{95E6B204-4DCB-4C5F-B6BF-2CB61F9177CD}" type="presParOf" srcId="{09CCCCAF-553D-4E76-90A2-2A064E298A10}" destId="{8AEF88CB-2EA6-499D-BF49-C9641FCD419A}" srcOrd="0" destOrd="0" presId="urn:microsoft.com/office/officeart/2005/8/layout/hProcess10"/>
    <dgm:cxn modelId="{599FC415-B172-42C3-A712-4CA011CCC3E8}" type="presParOf" srcId="{09CCCCAF-553D-4E76-90A2-2A064E298A10}" destId="{ED1C0675-FE65-431F-A568-66CCF27CE2B1}"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A0B2FF-FE3D-400F-B970-5E3F6C7545A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043B0D23-DEFE-4586-B423-0DC1829CA57E}">
      <dgm:prSet phldrT="[Текст]"/>
      <dgm:spPr>
        <a:solidFill>
          <a:srgbClr val="705FEF"/>
        </a:solidFill>
        <a:effectLst>
          <a:glow rad="63500">
            <a:schemeClr val="accent2">
              <a:satMod val="175000"/>
              <a:alpha val="40000"/>
            </a:schemeClr>
          </a:glow>
        </a:effectLst>
      </dgm:spPr>
      <dgm:t>
        <a:bodyPr/>
        <a:lstStyle/>
        <a:p>
          <a:r>
            <a:rPr lang="ru-RU" dirty="0" smtClean="0"/>
            <a:t>Проходят обучение в  </a:t>
          </a:r>
          <a:r>
            <a:rPr lang="ru-RU" dirty="0" err="1" smtClean="0"/>
            <a:t>в</a:t>
          </a:r>
          <a:r>
            <a:rPr lang="ru-RU" dirty="0" smtClean="0"/>
            <a:t> учебных центрах</a:t>
          </a:r>
          <a:endParaRPr lang="ru-RU" dirty="0"/>
        </a:p>
      </dgm:t>
    </dgm:pt>
    <dgm:pt modelId="{D47FFA1F-B03D-4D8C-A203-407A86AF01EF}" type="parTrans" cxnId="{8018C9A0-9366-45FC-986C-8B975629B7C9}">
      <dgm:prSet/>
      <dgm:spPr/>
      <dgm:t>
        <a:bodyPr/>
        <a:lstStyle/>
        <a:p>
          <a:endParaRPr lang="ru-RU"/>
        </a:p>
      </dgm:t>
    </dgm:pt>
    <dgm:pt modelId="{768EFD6E-BB5F-4227-8480-97116D4FDC00}" type="sibTrans" cxnId="{8018C9A0-9366-45FC-986C-8B975629B7C9}">
      <dgm:prSet/>
      <dgm:spPr/>
      <dgm:t>
        <a:bodyPr/>
        <a:lstStyle/>
        <a:p>
          <a:endParaRPr lang="ru-RU"/>
        </a:p>
      </dgm:t>
    </dgm:pt>
    <dgm:pt modelId="{02548872-A6D8-401F-A585-9023D55BEBA8}">
      <dgm:prSet phldrT="[Текст]"/>
      <dgm:spPr>
        <a:solidFill>
          <a:srgbClr val="705FEF"/>
        </a:solidFill>
        <a:effectLst>
          <a:glow rad="63500">
            <a:schemeClr val="accent2">
              <a:satMod val="175000"/>
              <a:alpha val="40000"/>
            </a:schemeClr>
          </a:glow>
          <a:outerShdw blurRad="50800" dist="38100" dir="2700000" algn="tl" rotWithShape="0">
            <a:prstClr val="black">
              <a:alpha val="40000"/>
            </a:prstClr>
          </a:outerShdw>
        </a:effectLst>
      </dgm:spPr>
      <dgm:t>
        <a:bodyPr/>
        <a:lstStyle/>
        <a:p>
          <a:r>
            <a:rPr lang="ru-RU" dirty="0" smtClean="0"/>
            <a:t>Работодатель (руководитель организации)</a:t>
          </a:r>
          <a:endParaRPr lang="ru-RU" dirty="0"/>
        </a:p>
      </dgm:t>
    </dgm:pt>
    <dgm:pt modelId="{1A9EFF07-07E3-42B0-875D-02EF78062434}" type="parTrans" cxnId="{4855B86F-14C7-48F8-90E6-9CC67C10CB1E}">
      <dgm:prSet/>
      <dgm:spPr/>
      <dgm:t>
        <a:bodyPr/>
        <a:lstStyle/>
        <a:p>
          <a:endParaRPr lang="ru-RU"/>
        </a:p>
      </dgm:t>
    </dgm:pt>
    <dgm:pt modelId="{6256B33B-994C-4362-A260-C137885B42B5}" type="sibTrans" cxnId="{4855B86F-14C7-48F8-90E6-9CC67C10CB1E}">
      <dgm:prSet/>
      <dgm:spPr/>
      <dgm:t>
        <a:bodyPr/>
        <a:lstStyle/>
        <a:p>
          <a:endParaRPr lang="ru-RU"/>
        </a:p>
      </dgm:t>
    </dgm:pt>
    <dgm:pt modelId="{B14CC794-2717-42E8-9EC1-07583D8187B7}">
      <dgm:prSet phldrT="[Текст]"/>
      <dgm:spPr>
        <a:solidFill>
          <a:srgbClr val="705FEF"/>
        </a:solidFill>
        <a:effectLst>
          <a:glow rad="63500">
            <a:schemeClr val="accent2">
              <a:satMod val="175000"/>
              <a:alpha val="40000"/>
            </a:schemeClr>
          </a:glow>
          <a:outerShdw blurRad="50800" dist="38100" dir="2700000" algn="tl" rotWithShape="0">
            <a:prstClr val="black">
              <a:alpha val="40000"/>
            </a:prstClr>
          </a:outerShdw>
        </a:effectLst>
      </dgm:spPr>
      <dgm:t>
        <a:bodyPr/>
        <a:lstStyle/>
        <a:p>
          <a:r>
            <a:rPr lang="ru-RU" dirty="0" smtClean="0"/>
            <a:t>Председатель (заместители председателя) и члены комиссий по проверке знания требований охраны труда </a:t>
          </a:r>
          <a:endParaRPr lang="ru-RU" dirty="0"/>
        </a:p>
      </dgm:t>
    </dgm:pt>
    <dgm:pt modelId="{021C9159-83EA-41CA-80A1-1CC20C3A7FD9}" type="parTrans" cxnId="{CEEB37AD-4E24-4653-BAE8-72BEFFC3D17E}">
      <dgm:prSet/>
      <dgm:spPr/>
      <dgm:t>
        <a:bodyPr/>
        <a:lstStyle/>
        <a:p>
          <a:endParaRPr lang="ru-RU"/>
        </a:p>
      </dgm:t>
    </dgm:pt>
    <dgm:pt modelId="{CE31F033-D7F7-42E7-BF81-403F0B6C2D4A}" type="sibTrans" cxnId="{CEEB37AD-4E24-4653-BAE8-72BEFFC3D17E}">
      <dgm:prSet/>
      <dgm:spPr/>
      <dgm:t>
        <a:bodyPr/>
        <a:lstStyle/>
        <a:p>
          <a:endParaRPr lang="ru-RU"/>
        </a:p>
      </dgm:t>
    </dgm:pt>
    <dgm:pt modelId="{9778DA34-CF17-4D1F-83DC-7370E3967BBD}">
      <dgm:prSet phldrT="[Текст]"/>
      <dgm:spPr>
        <a:solidFill>
          <a:srgbClr val="705FEF"/>
        </a:solidFill>
        <a:effectLst>
          <a:glow rad="63500">
            <a:schemeClr val="accent2">
              <a:satMod val="175000"/>
              <a:alpha val="40000"/>
            </a:schemeClr>
          </a:glow>
          <a:outerShdw blurRad="50800" dist="38100" dir="2700000" algn="tl" rotWithShape="0">
            <a:prstClr val="black">
              <a:alpha val="40000"/>
            </a:prstClr>
          </a:outerShdw>
        </a:effectLst>
      </dgm:spPr>
      <dgm:t>
        <a:bodyPr/>
        <a:lstStyle/>
        <a:p>
          <a:r>
            <a:rPr lang="ru-RU" dirty="0" smtClean="0"/>
            <a:t>Специалист по охране труда</a:t>
          </a:r>
        </a:p>
      </dgm:t>
    </dgm:pt>
    <dgm:pt modelId="{EDBA543A-0898-4E75-9287-F6671C2C9487}" type="parTrans" cxnId="{EF94B540-7EED-4E8B-89AC-4ACADCB7456B}">
      <dgm:prSet/>
      <dgm:spPr/>
      <dgm:t>
        <a:bodyPr/>
        <a:lstStyle/>
        <a:p>
          <a:endParaRPr lang="ru-RU"/>
        </a:p>
      </dgm:t>
    </dgm:pt>
    <dgm:pt modelId="{FB891D36-6ABA-43D6-8A30-316F8A938D5E}" type="sibTrans" cxnId="{EF94B540-7EED-4E8B-89AC-4ACADCB7456B}">
      <dgm:prSet/>
      <dgm:spPr/>
      <dgm:t>
        <a:bodyPr/>
        <a:lstStyle/>
        <a:p>
          <a:endParaRPr lang="ru-RU"/>
        </a:p>
      </dgm:t>
    </dgm:pt>
    <dgm:pt modelId="{0C1ED65F-9215-4625-A413-DEAD57657EEA}">
      <dgm:prSet phldrT="[Текст]"/>
      <dgm:spPr>
        <a:solidFill>
          <a:srgbClr val="705FEF"/>
        </a:solidFill>
        <a:effectLst>
          <a:glow rad="63500">
            <a:schemeClr val="accent2">
              <a:satMod val="175000"/>
              <a:alpha val="40000"/>
            </a:schemeClr>
          </a:glow>
          <a:outerShdw blurRad="50800" dist="38100" dir="2700000" algn="tl" rotWithShape="0">
            <a:prstClr val="black">
              <a:alpha val="40000"/>
            </a:prstClr>
          </a:outerShdw>
        </a:effectLst>
      </dgm:spPr>
      <dgm:t>
        <a:bodyPr/>
        <a:lstStyle/>
        <a:p>
          <a:r>
            <a:rPr lang="ru-RU" dirty="0" smtClean="0"/>
            <a:t>Уполномоченные лица по ОТ профессиональных союзов </a:t>
          </a:r>
          <a:endParaRPr lang="ru-RU" dirty="0"/>
        </a:p>
      </dgm:t>
    </dgm:pt>
    <dgm:pt modelId="{A2DED056-5D59-4755-9965-BEDE21788417}" type="parTrans" cxnId="{06062507-EA73-49E8-A329-7EF4FCFDC69C}">
      <dgm:prSet/>
      <dgm:spPr/>
      <dgm:t>
        <a:bodyPr/>
        <a:lstStyle/>
        <a:p>
          <a:endParaRPr lang="ru-RU"/>
        </a:p>
      </dgm:t>
    </dgm:pt>
    <dgm:pt modelId="{870CFD25-3663-426B-8B5F-779C79571EB0}" type="sibTrans" cxnId="{06062507-EA73-49E8-A329-7EF4FCFDC69C}">
      <dgm:prSet/>
      <dgm:spPr/>
      <dgm:t>
        <a:bodyPr/>
        <a:lstStyle/>
        <a:p>
          <a:endParaRPr lang="ru-RU"/>
        </a:p>
      </dgm:t>
    </dgm:pt>
    <dgm:pt modelId="{E3FEE62B-BD30-4C39-BF88-ED98A24E4EA5}">
      <dgm:prSet phldrT="[Текст]"/>
      <dgm:spPr>
        <a:solidFill>
          <a:srgbClr val="705FEF"/>
        </a:solidFill>
        <a:effectLst>
          <a:glow rad="63500">
            <a:schemeClr val="accent2">
              <a:satMod val="175000"/>
              <a:alpha val="40000"/>
            </a:schemeClr>
          </a:glow>
          <a:outerShdw blurRad="50800" dist="38100" dir="2700000" algn="tl" rotWithShape="0">
            <a:prstClr val="black">
              <a:alpha val="40000"/>
            </a:prstClr>
          </a:outerShdw>
        </a:effectLst>
      </dgm:spPr>
      <dgm:t>
        <a:bodyPr/>
        <a:lstStyle/>
        <a:p>
          <a:r>
            <a:rPr lang="ru-RU" dirty="0" smtClean="0"/>
            <a:t>Члены комитетов (комиссий) по охране труда </a:t>
          </a:r>
          <a:endParaRPr lang="ru-RU" dirty="0"/>
        </a:p>
      </dgm:t>
    </dgm:pt>
    <dgm:pt modelId="{7E9EA911-95B4-409B-9232-67A577EE860D}" type="parTrans" cxnId="{8DD47788-939C-4965-A587-BC0E03933A4B}">
      <dgm:prSet/>
      <dgm:spPr/>
      <dgm:t>
        <a:bodyPr/>
        <a:lstStyle/>
        <a:p>
          <a:endParaRPr lang="ru-RU"/>
        </a:p>
      </dgm:t>
    </dgm:pt>
    <dgm:pt modelId="{7ECD248D-CF8E-4E43-A30C-19E24C82A89A}" type="sibTrans" cxnId="{8DD47788-939C-4965-A587-BC0E03933A4B}">
      <dgm:prSet/>
      <dgm:spPr/>
      <dgm:t>
        <a:bodyPr/>
        <a:lstStyle/>
        <a:p>
          <a:endParaRPr lang="ru-RU"/>
        </a:p>
      </dgm:t>
    </dgm:pt>
    <dgm:pt modelId="{DACCB1E7-84C6-46F8-8B4D-D28AE8AFA188}" type="pres">
      <dgm:prSet presAssocID="{E5A0B2FF-FE3D-400F-B970-5E3F6C7545A1}" presName="Name0" presStyleCnt="0">
        <dgm:presLayoutVars>
          <dgm:chPref val="1"/>
          <dgm:dir/>
          <dgm:animOne val="branch"/>
          <dgm:animLvl val="lvl"/>
          <dgm:resizeHandles val="exact"/>
        </dgm:presLayoutVars>
      </dgm:prSet>
      <dgm:spPr/>
      <dgm:t>
        <a:bodyPr/>
        <a:lstStyle/>
        <a:p>
          <a:endParaRPr lang="ru-RU"/>
        </a:p>
      </dgm:t>
    </dgm:pt>
    <dgm:pt modelId="{C6ADE69B-FF9D-48BD-A753-758B2990DDBE}" type="pres">
      <dgm:prSet presAssocID="{043B0D23-DEFE-4586-B423-0DC1829CA57E}" presName="root1" presStyleCnt="0"/>
      <dgm:spPr/>
    </dgm:pt>
    <dgm:pt modelId="{160D4F0B-4FF3-4769-9D57-FD02863C304D}" type="pres">
      <dgm:prSet presAssocID="{043B0D23-DEFE-4586-B423-0DC1829CA57E}" presName="LevelOneTextNode" presStyleLbl="node0" presStyleIdx="0" presStyleCnt="1">
        <dgm:presLayoutVars>
          <dgm:chPref val="3"/>
        </dgm:presLayoutVars>
      </dgm:prSet>
      <dgm:spPr/>
      <dgm:t>
        <a:bodyPr/>
        <a:lstStyle/>
        <a:p>
          <a:endParaRPr lang="ru-RU"/>
        </a:p>
      </dgm:t>
    </dgm:pt>
    <dgm:pt modelId="{FB7E807A-BF40-4F81-A65E-F3EEA42CF81B}" type="pres">
      <dgm:prSet presAssocID="{043B0D23-DEFE-4586-B423-0DC1829CA57E}" presName="level2hierChild" presStyleCnt="0"/>
      <dgm:spPr/>
    </dgm:pt>
    <dgm:pt modelId="{656DCE0A-911B-4B59-9A13-CCC36CDA3B9F}" type="pres">
      <dgm:prSet presAssocID="{1A9EFF07-07E3-42B0-875D-02EF78062434}" presName="conn2-1" presStyleLbl="parChTrans1D2" presStyleIdx="0" presStyleCnt="5"/>
      <dgm:spPr/>
      <dgm:t>
        <a:bodyPr/>
        <a:lstStyle/>
        <a:p>
          <a:endParaRPr lang="ru-RU"/>
        </a:p>
      </dgm:t>
    </dgm:pt>
    <dgm:pt modelId="{5959B8A0-5B62-436A-A832-0113A5A6A9B6}" type="pres">
      <dgm:prSet presAssocID="{1A9EFF07-07E3-42B0-875D-02EF78062434}" presName="connTx" presStyleLbl="parChTrans1D2" presStyleIdx="0" presStyleCnt="5"/>
      <dgm:spPr/>
      <dgm:t>
        <a:bodyPr/>
        <a:lstStyle/>
        <a:p>
          <a:endParaRPr lang="ru-RU"/>
        </a:p>
      </dgm:t>
    </dgm:pt>
    <dgm:pt modelId="{B66FD84F-31D0-488A-813B-20113C69A1C4}" type="pres">
      <dgm:prSet presAssocID="{02548872-A6D8-401F-A585-9023D55BEBA8}" presName="root2" presStyleCnt="0"/>
      <dgm:spPr/>
    </dgm:pt>
    <dgm:pt modelId="{3D58EF2A-039E-4955-844A-5E32B161EB93}" type="pres">
      <dgm:prSet presAssocID="{02548872-A6D8-401F-A585-9023D55BEBA8}" presName="LevelTwoTextNode" presStyleLbl="node2" presStyleIdx="0" presStyleCnt="5" custScaleX="299621">
        <dgm:presLayoutVars>
          <dgm:chPref val="3"/>
        </dgm:presLayoutVars>
      </dgm:prSet>
      <dgm:spPr/>
      <dgm:t>
        <a:bodyPr/>
        <a:lstStyle/>
        <a:p>
          <a:endParaRPr lang="ru-RU"/>
        </a:p>
      </dgm:t>
    </dgm:pt>
    <dgm:pt modelId="{4CB53BE1-6737-4C06-9208-98C2293E1F24}" type="pres">
      <dgm:prSet presAssocID="{02548872-A6D8-401F-A585-9023D55BEBA8}" presName="level3hierChild" presStyleCnt="0"/>
      <dgm:spPr/>
    </dgm:pt>
    <dgm:pt modelId="{2FB28A5B-A064-4F55-89B2-58BE9A0687A6}" type="pres">
      <dgm:prSet presAssocID="{021C9159-83EA-41CA-80A1-1CC20C3A7FD9}" presName="conn2-1" presStyleLbl="parChTrans1D2" presStyleIdx="1" presStyleCnt="5"/>
      <dgm:spPr/>
      <dgm:t>
        <a:bodyPr/>
        <a:lstStyle/>
        <a:p>
          <a:endParaRPr lang="ru-RU"/>
        </a:p>
      </dgm:t>
    </dgm:pt>
    <dgm:pt modelId="{4F6964E2-10E9-47CA-BB2E-6AD97DCEFB74}" type="pres">
      <dgm:prSet presAssocID="{021C9159-83EA-41CA-80A1-1CC20C3A7FD9}" presName="connTx" presStyleLbl="parChTrans1D2" presStyleIdx="1" presStyleCnt="5"/>
      <dgm:spPr/>
      <dgm:t>
        <a:bodyPr/>
        <a:lstStyle/>
        <a:p>
          <a:endParaRPr lang="ru-RU"/>
        </a:p>
      </dgm:t>
    </dgm:pt>
    <dgm:pt modelId="{BBDDFD27-446A-483C-84A7-8C4139DE2CC4}" type="pres">
      <dgm:prSet presAssocID="{B14CC794-2717-42E8-9EC1-07583D8187B7}" presName="root2" presStyleCnt="0"/>
      <dgm:spPr/>
    </dgm:pt>
    <dgm:pt modelId="{6AFB8487-CE5E-4D85-90C9-BE08C3D533DD}" type="pres">
      <dgm:prSet presAssocID="{B14CC794-2717-42E8-9EC1-07583D8187B7}" presName="LevelTwoTextNode" presStyleLbl="node2" presStyleIdx="1" presStyleCnt="5" custScaleX="299621">
        <dgm:presLayoutVars>
          <dgm:chPref val="3"/>
        </dgm:presLayoutVars>
      </dgm:prSet>
      <dgm:spPr/>
      <dgm:t>
        <a:bodyPr/>
        <a:lstStyle/>
        <a:p>
          <a:endParaRPr lang="ru-RU"/>
        </a:p>
      </dgm:t>
    </dgm:pt>
    <dgm:pt modelId="{F02DE8A2-53C7-4715-8D50-A87405BF988F}" type="pres">
      <dgm:prSet presAssocID="{B14CC794-2717-42E8-9EC1-07583D8187B7}" presName="level3hierChild" presStyleCnt="0"/>
      <dgm:spPr/>
    </dgm:pt>
    <dgm:pt modelId="{220BA327-1FE1-44D3-8C12-D6F68326B640}" type="pres">
      <dgm:prSet presAssocID="{EDBA543A-0898-4E75-9287-F6671C2C9487}" presName="conn2-1" presStyleLbl="parChTrans1D2" presStyleIdx="2" presStyleCnt="5"/>
      <dgm:spPr/>
      <dgm:t>
        <a:bodyPr/>
        <a:lstStyle/>
        <a:p>
          <a:endParaRPr lang="ru-RU"/>
        </a:p>
      </dgm:t>
    </dgm:pt>
    <dgm:pt modelId="{60C4516F-69C9-44A7-97EE-7572503F89BC}" type="pres">
      <dgm:prSet presAssocID="{EDBA543A-0898-4E75-9287-F6671C2C9487}" presName="connTx" presStyleLbl="parChTrans1D2" presStyleIdx="2" presStyleCnt="5"/>
      <dgm:spPr/>
      <dgm:t>
        <a:bodyPr/>
        <a:lstStyle/>
        <a:p>
          <a:endParaRPr lang="ru-RU"/>
        </a:p>
      </dgm:t>
    </dgm:pt>
    <dgm:pt modelId="{C2500219-FF96-4492-9D21-7D1266A90133}" type="pres">
      <dgm:prSet presAssocID="{9778DA34-CF17-4D1F-83DC-7370E3967BBD}" presName="root2" presStyleCnt="0"/>
      <dgm:spPr/>
    </dgm:pt>
    <dgm:pt modelId="{3875B3AA-5463-4DF5-9748-6ABBCD01D53F}" type="pres">
      <dgm:prSet presAssocID="{9778DA34-CF17-4D1F-83DC-7370E3967BBD}" presName="LevelTwoTextNode" presStyleLbl="node2" presStyleIdx="2" presStyleCnt="5" custScaleX="300442">
        <dgm:presLayoutVars>
          <dgm:chPref val="3"/>
        </dgm:presLayoutVars>
      </dgm:prSet>
      <dgm:spPr/>
      <dgm:t>
        <a:bodyPr/>
        <a:lstStyle/>
        <a:p>
          <a:endParaRPr lang="ru-RU"/>
        </a:p>
      </dgm:t>
    </dgm:pt>
    <dgm:pt modelId="{F4591543-57C4-4F92-9255-50663F91192F}" type="pres">
      <dgm:prSet presAssocID="{9778DA34-CF17-4D1F-83DC-7370E3967BBD}" presName="level3hierChild" presStyleCnt="0"/>
      <dgm:spPr/>
    </dgm:pt>
    <dgm:pt modelId="{9AC4BC1C-79C8-416A-B70F-E54F9E0B6626}" type="pres">
      <dgm:prSet presAssocID="{7E9EA911-95B4-409B-9232-67A577EE860D}" presName="conn2-1" presStyleLbl="parChTrans1D2" presStyleIdx="3" presStyleCnt="5"/>
      <dgm:spPr/>
      <dgm:t>
        <a:bodyPr/>
        <a:lstStyle/>
        <a:p>
          <a:endParaRPr lang="ru-RU"/>
        </a:p>
      </dgm:t>
    </dgm:pt>
    <dgm:pt modelId="{A3B6A44A-3918-4943-963F-3A7602057949}" type="pres">
      <dgm:prSet presAssocID="{7E9EA911-95B4-409B-9232-67A577EE860D}" presName="connTx" presStyleLbl="parChTrans1D2" presStyleIdx="3" presStyleCnt="5"/>
      <dgm:spPr/>
      <dgm:t>
        <a:bodyPr/>
        <a:lstStyle/>
        <a:p>
          <a:endParaRPr lang="ru-RU"/>
        </a:p>
      </dgm:t>
    </dgm:pt>
    <dgm:pt modelId="{5B30FA60-6260-470F-B12D-D844146C03AA}" type="pres">
      <dgm:prSet presAssocID="{E3FEE62B-BD30-4C39-BF88-ED98A24E4EA5}" presName="root2" presStyleCnt="0"/>
      <dgm:spPr/>
    </dgm:pt>
    <dgm:pt modelId="{55B6EBD0-70AD-4CEE-8E3C-24ABBEF861B7}" type="pres">
      <dgm:prSet presAssocID="{E3FEE62B-BD30-4C39-BF88-ED98A24E4EA5}" presName="LevelTwoTextNode" presStyleLbl="node2" presStyleIdx="3" presStyleCnt="5" custScaleX="301263">
        <dgm:presLayoutVars>
          <dgm:chPref val="3"/>
        </dgm:presLayoutVars>
      </dgm:prSet>
      <dgm:spPr/>
      <dgm:t>
        <a:bodyPr/>
        <a:lstStyle/>
        <a:p>
          <a:endParaRPr lang="ru-RU"/>
        </a:p>
      </dgm:t>
    </dgm:pt>
    <dgm:pt modelId="{7025ADE2-2D6B-4757-A7F4-6A29B0F9A49D}" type="pres">
      <dgm:prSet presAssocID="{E3FEE62B-BD30-4C39-BF88-ED98A24E4EA5}" presName="level3hierChild" presStyleCnt="0"/>
      <dgm:spPr/>
    </dgm:pt>
    <dgm:pt modelId="{A470D0FA-95E4-4DC6-A098-CC4725C03BB8}" type="pres">
      <dgm:prSet presAssocID="{A2DED056-5D59-4755-9965-BEDE21788417}" presName="conn2-1" presStyleLbl="parChTrans1D2" presStyleIdx="4" presStyleCnt="5"/>
      <dgm:spPr/>
      <dgm:t>
        <a:bodyPr/>
        <a:lstStyle/>
        <a:p>
          <a:endParaRPr lang="ru-RU"/>
        </a:p>
      </dgm:t>
    </dgm:pt>
    <dgm:pt modelId="{54807622-864B-4D16-B902-909102A3EE47}" type="pres">
      <dgm:prSet presAssocID="{A2DED056-5D59-4755-9965-BEDE21788417}" presName="connTx" presStyleLbl="parChTrans1D2" presStyleIdx="4" presStyleCnt="5"/>
      <dgm:spPr/>
      <dgm:t>
        <a:bodyPr/>
        <a:lstStyle/>
        <a:p>
          <a:endParaRPr lang="ru-RU"/>
        </a:p>
      </dgm:t>
    </dgm:pt>
    <dgm:pt modelId="{24D5438C-C795-43D0-B6A1-23C462AA00B9}" type="pres">
      <dgm:prSet presAssocID="{0C1ED65F-9215-4625-A413-DEAD57657EEA}" presName="root2" presStyleCnt="0"/>
      <dgm:spPr/>
    </dgm:pt>
    <dgm:pt modelId="{690025CC-A624-41BC-9067-E0EA9120E4D2}" type="pres">
      <dgm:prSet presAssocID="{0C1ED65F-9215-4625-A413-DEAD57657EEA}" presName="LevelTwoTextNode" presStyleLbl="node2" presStyleIdx="4" presStyleCnt="5" custScaleX="302250">
        <dgm:presLayoutVars>
          <dgm:chPref val="3"/>
        </dgm:presLayoutVars>
      </dgm:prSet>
      <dgm:spPr/>
      <dgm:t>
        <a:bodyPr/>
        <a:lstStyle/>
        <a:p>
          <a:endParaRPr lang="ru-RU"/>
        </a:p>
      </dgm:t>
    </dgm:pt>
    <dgm:pt modelId="{AAFD6404-E3E8-4AA3-8A50-F51628FBEDCC}" type="pres">
      <dgm:prSet presAssocID="{0C1ED65F-9215-4625-A413-DEAD57657EEA}" presName="level3hierChild" presStyleCnt="0"/>
      <dgm:spPr/>
    </dgm:pt>
  </dgm:ptLst>
  <dgm:cxnLst>
    <dgm:cxn modelId="{EF94B540-7EED-4E8B-89AC-4ACADCB7456B}" srcId="{043B0D23-DEFE-4586-B423-0DC1829CA57E}" destId="{9778DA34-CF17-4D1F-83DC-7370E3967BBD}" srcOrd="2" destOrd="0" parTransId="{EDBA543A-0898-4E75-9287-F6671C2C9487}" sibTransId="{FB891D36-6ABA-43D6-8A30-316F8A938D5E}"/>
    <dgm:cxn modelId="{E4B0183B-007C-40E8-815C-4F9B5C8430DB}" type="presOf" srcId="{021C9159-83EA-41CA-80A1-1CC20C3A7FD9}" destId="{2FB28A5B-A064-4F55-89B2-58BE9A0687A6}" srcOrd="0" destOrd="0" presId="urn:microsoft.com/office/officeart/2008/layout/HorizontalMultiLevelHierarchy"/>
    <dgm:cxn modelId="{8DD47788-939C-4965-A587-BC0E03933A4B}" srcId="{043B0D23-DEFE-4586-B423-0DC1829CA57E}" destId="{E3FEE62B-BD30-4C39-BF88-ED98A24E4EA5}" srcOrd="3" destOrd="0" parTransId="{7E9EA911-95B4-409B-9232-67A577EE860D}" sibTransId="{7ECD248D-CF8E-4E43-A30C-19E24C82A89A}"/>
    <dgm:cxn modelId="{47F271F7-62E6-4B93-B1C3-95777A5EDCF6}" type="presOf" srcId="{7E9EA911-95B4-409B-9232-67A577EE860D}" destId="{9AC4BC1C-79C8-416A-B70F-E54F9E0B6626}" srcOrd="0" destOrd="0" presId="urn:microsoft.com/office/officeart/2008/layout/HorizontalMultiLevelHierarchy"/>
    <dgm:cxn modelId="{1552F677-BADC-436D-99E2-A9F09CDFBA29}" type="presOf" srcId="{043B0D23-DEFE-4586-B423-0DC1829CA57E}" destId="{160D4F0B-4FF3-4769-9D57-FD02863C304D}" srcOrd="0" destOrd="0" presId="urn:microsoft.com/office/officeart/2008/layout/HorizontalMultiLevelHierarchy"/>
    <dgm:cxn modelId="{27C38B8E-7614-424A-A87D-826EDD0C21C2}" type="presOf" srcId="{EDBA543A-0898-4E75-9287-F6671C2C9487}" destId="{60C4516F-69C9-44A7-97EE-7572503F89BC}" srcOrd="1" destOrd="0" presId="urn:microsoft.com/office/officeart/2008/layout/HorizontalMultiLevelHierarchy"/>
    <dgm:cxn modelId="{798305CE-5271-45F3-ACB0-A4A77042D9FC}" type="presOf" srcId="{E5A0B2FF-FE3D-400F-B970-5E3F6C7545A1}" destId="{DACCB1E7-84C6-46F8-8B4D-D28AE8AFA188}" srcOrd="0" destOrd="0" presId="urn:microsoft.com/office/officeart/2008/layout/HorizontalMultiLevelHierarchy"/>
    <dgm:cxn modelId="{A8D2D1BD-8BCB-4FD2-900B-322BDB80DF63}" type="presOf" srcId="{EDBA543A-0898-4E75-9287-F6671C2C9487}" destId="{220BA327-1FE1-44D3-8C12-D6F68326B640}" srcOrd="0" destOrd="0" presId="urn:microsoft.com/office/officeart/2008/layout/HorizontalMultiLevelHierarchy"/>
    <dgm:cxn modelId="{2BCCA885-6358-4315-B48F-8B5F5D3A2E59}" type="presOf" srcId="{7E9EA911-95B4-409B-9232-67A577EE860D}" destId="{A3B6A44A-3918-4943-963F-3A7602057949}" srcOrd="1" destOrd="0" presId="urn:microsoft.com/office/officeart/2008/layout/HorizontalMultiLevelHierarchy"/>
    <dgm:cxn modelId="{2E8A78EC-AC94-49A9-9846-5201F78A3F31}" type="presOf" srcId="{021C9159-83EA-41CA-80A1-1CC20C3A7FD9}" destId="{4F6964E2-10E9-47CA-BB2E-6AD97DCEFB74}" srcOrd="1" destOrd="0" presId="urn:microsoft.com/office/officeart/2008/layout/HorizontalMultiLevelHierarchy"/>
    <dgm:cxn modelId="{C0966667-0FE3-4592-A7FE-37FC9F4FDF06}" type="presOf" srcId="{0C1ED65F-9215-4625-A413-DEAD57657EEA}" destId="{690025CC-A624-41BC-9067-E0EA9120E4D2}" srcOrd="0" destOrd="0" presId="urn:microsoft.com/office/officeart/2008/layout/HorizontalMultiLevelHierarchy"/>
    <dgm:cxn modelId="{4855B86F-14C7-48F8-90E6-9CC67C10CB1E}" srcId="{043B0D23-DEFE-4586-B423-0DC1829CA57E}" destId="{02548872-A6D8-401F-A585-9023D55BEBA8}" srcOrd="0" destOrd="0" parTransId="{1A9EFF07-07E3-42B0-875D-02EF78062434}" sibTransId="{6256B33B-994C-4362-A260-C137885B42B5}"/>
    <dgm:cxn modelId="{3E8108F9-19BD-461E-B27E-A0AE17944FE8}" type="presOf" srcId="{B14CC794-2717-42E8-9EC1-07583D8187B7}" destId="{6AFB8487-CE5E-4D85-90C9-BE08C3D533DD}" srcOrd="0" destOrd="0" presId="urn:microsoft.com/office/officeart/2008/layout/HorizontalMultiLevelHierarchy"/>
    <dgm:cxn modelId="{8018C9A0-9366-45FC-986C-8B975629B7C9}" srcId="{E5A0B2FF-FE3D-400F-B970-5E3F6C7545A1}" destId="{043B0D23-DEFE-4586-B423-0DC1829CA57E}" srcOrd="0" destOrd="0" parTransId="{D47FFA1F-B03D-4D8C-A203-407A86AF01EF}" sibTransId="{768EFD6E-BB5F-4227-8480-97116D4FDC00}"/>
    <dgm:cxn modelId="{B14926CF-ECCB-4E07-938A-99522B53D1DE}" type="presOf" srcId="{1A9EFF07-07E3-42B0-875D-02EF78062434}" destId="{5959B8A0-5B62-436A-A832-0113A5A6A9B6}" srcOrd="1" destOrd="0" presId="urn:microsoft.com/office/officeart/2008/layout/HorizontalMultiLevelHierarchy"/>
    <dgm:cxn modelId="{1B69D3A7-0DCD-4104-9E2C-7E345B9F8C58}" type="presOf" srcId="{9778DA34-CF17-4D1F-83DC-7370E3967BBD}" destId="{3875B3AA-5463-4DF5-9748-6ABBCD01D53F}" srcOrd="0" destOrd="0" presId="urn:microsoft.com/office/officeart/2008/layout/HorizontalMultiLevelHierarchy"/>
    <dgm:cxn modelId="{06062507-EA73-49E8-A329-7EF4FCFDC69C}" srcId="{043B0D23-DEFE-4586-B423-0DC1829CA57E}" destId="{0C1ED65F-9215-4625-A413-DEAD57657EEA}" srcOrd="4" destOrd="0" parTransId="{A2DED056-5D59-4755-9965-BEDE21788417}" sibTransId="{870CFD25-3663-426B-8B5F-779C79571EB0}"/>
    <dgm:cxn modelId="{6D9B5CAC-B705-49A5-A6EF-07D5771F23D4}" type="presOf" srcId="{A2DED056-5D59-4755-9965-BEDE21788417}" destId="{A470D0FA-95E4-4DC6-A098-CC4725C03BB8}" srcOrd="0" destOrd="0" presId="urn:microsoft.com/office/officeart/2008/layout/HorizontalMultiLevelHierarchy"/>
    <dgm:cxn modelId="{78552A7F-AE06-4004-A603-F33187FEC3FD}" type="presOf" srcId="{E3FEE62B-BD30-4C39-BF88-ED98A24E4EA5}" destId="{55B6EBD0-70AD-4CEE-8E3C-24ABBEF861B7}" srcOrd="0" destOrd="0" presId="urn:microsoft.com/office/officeart/2008/layout/HorizontalMultiLevelHierarchy"/>
    <dgm:cxn modelId="{A899595B-E8DD-49E5-AC30-4477E920C2CC}" type="presOf" srcId="{1A9EFF07-07E3-42B0-875D-02EF78062434}" destId="{656DCE0A-911B-4B59-9A13-CCC36CDA3B9F}" srcOrd="0" destOrd="0" presId="urn:microsoft.com/office/officeart/2008/layout/HorizontalMultiLevelHierarchy"/>
    <dgm:cxn modelId="{7C511493-A757-4810-9C50-87C1F3922E6E}" type="presOf" srcId="{A2DED056-5D59-4755-9965-BEDE21788417}" destId="{54807622-864B-4D16-B902-909102A3EE47}" srcOrd="1" destOrd="0" presId="urn:microsoft.com/office/officeart/2008/layout/HorizontalMultiLevelHierarchy"/>
    <dgm:cxn modelId="{CEEB37AD-4E24-4653-BAE8-72BEFFC3D17E}" srcId="{043B0D23-DEFE-4586-B423-0DC1829CA57E}" destId="{B14CC794-2717-42E8-9EC1-07583D8187B7}" srcOrd="1" destOrd="0" parTransId="{021C9159-83EA-41CA-80A1-1CC20C3A7FD9}" sibTransId="{CE31F033-D7F7-42E7-BF81-403F0B6C2D4A}"/>
    <dgm:cxn modelId="{7C1B37E4-4F9A-4C96-AD87-FA14A0823F3C}" type="presOf" srcId="{02548872-A6D8-401F-A585-9023D55BEBA8}" destId="{3D58EF2A-039E-4955-844A-5E32B161EB93}" srcOrd="0" destOrd="0" presId="urn:microsoft.com/office/officeart/2008/layout/HorizontalMultiLevelHierarchy"/>
    <dgm:cxn modelId="{B47ACBE6-2D2C-4E01-A63C-22AD2344DB40}" type="presParOf" srcId="{DACCB1E7-84C6-46F8-8B4D-D28AE8AFA188}" destId="{C6ADE69B-FF9D-48BD-A753-758B2990DDBE}" srcOrd="0" destOrd="0" presId="urn:microsoft.com/office/officeart/2008/layout/HorizontalMultiLevelHierarchy"/>
    <dgm:cxn modelId="{7C303211-98C4-4D50-A7DF-D9F6F6BC755F}" type="presParOf" srcId="{C6ADE69B-FF9D-48BD-A753-758B2990DDBE}" destId="{160D4F0B-4FF3-4769-9D57-FD02863C304D}" srcOrd="0" destOrd="0" presId="urn:microsoft.com/office/officeart/2008/layout/HorizontalMultiLevelHierarchy"/>
    <dgm:cxn modelId="{090EBCD7-3780-4235-9B8D-88E1C9CF1D6C}" type="presParOf" srcId="{C6ADE69B-FF9D-48BD-A753-758B2990DDBE}" destId="{FB7E807A-BF40-4F81-A65E-F3EEA42CF81B}" srcOrd="1" destOrd="0" presId="urn:microsoft.com/office/officeart/2008/layout/HorizontalMultiLevelHierarchy"/>
    <dgm:cxn modelId="{9C322020-985A-48B5-A79D-B0BF9A5D25EB}" type="presParOf" srcId="{FB7E807A-BF40-4F81-A65E-F3EEA42CF81B}" destId="{656DCE0A-911B-4B59-9A13-CCC36CDA3B9F}" srcOrd="0" destOrd="0" presId="urn:microsoft.com/office/officeart/2008/layout/HorizontalMultiLevelHierarchy"/>
    <dgm:cxn modelId="{81B07F5B-B72A-4D09-9C2F-7B66453C70F7}" type="presParOf" srcId="{656DCE0A-911B-4B59-9A13-CCC36CDA3B9F}" destId="{5959B8A0-5B62-436A-A832-0113A5A6A9B6}" srcOrd="0" destOrd="0" presId="urn:microsoft.com/office/officeart/2008/layout/HorizontalMultiLevelHierarchy"/>
    <dgm:cxn modelId="{BC6E0A23-8437-47B7-A7BB-D1B6012E6A23}" type="presParOf" srcId="{FB7E807A-BF40-4F81-A65E-F3EEA42CF81B}" destId="{B66FD84F-31D0-488A-813B-20113C69A1C4}" srcOrd="1" destOrd="0" presId="urn:microsoft.com/office/officeart/2008/layout/HorizontalMultiLevelHierarchy"/>
    <dgm:cxn modelId="{CB016CFE-3416-45E0-B8DB-B20E3EB3CE2A}" type="presParOf" srcId="{B66FD84F-31D0-488A-813B-20113C69A1C4}" destId="{3D58EF2A-039E-4955-844A-5E32B161EB93}" srcOrd="0" destOrd="0" presId="urn:microsoft.com/office/officeart/2008/layout/HorizontalMultiLevelHierarchy"/>
    <dgm:cxn modelId="{AB6A2CE9-0BCC-4338-BC3C-EE59A19931A6}" type="presParOf" srcId="{B66FD84F-31D0-488A-813B-20113C69A1C4}" destId="{4CB53BE1-6737-4C06-9208-98C2293E1F24}" srcOrd="1" destOrd="0" presId="urn:microsoft.com/office/officeart/2008/layout/HorizontalMultiLevelHierarchy"/>
    <dgm:cxn modelId="{905B9370-673D-4539-A478-4EC047305717}" type="presParOf" srcId="{FB7E807A-BF40-4F81-A65E-F3EEA42CF81B}" destId="{2FB28A5B-A064-4F55-89B2-58BE9A0687A6}" srcOrd="2" destOrd="0" presId="urn:microsoft.com/office/officeart/2008/layout/HorizontalMultiLevelHierarchy"/>
    <dgm:cxn modelId="{2A9A247E-2117-4E25-8079-8B697DCCE1E0}" type="presParOf" srcId="{2FB28A5B-A064-4F55-89B2-58BE9A0687A6}" destId="{4F6964E2-10E9-47CA-BB2E-6AD97DCEFB74}" srcOrd="0" destOrd="0" presId="urn:microsoft.com/office/officeart/2008/layout/HorizontalMultiLevelHierarchy"/>
    <dgm:cxn modelId="{EAAA60B6-C36B-4B0A-8C7C-A4D8819F4E8D}" type="presParOf" srcId="{FB7E807A-BF40-4F81-A65E-F3EEA42CF81B}" destId="{BBDDFD27-446A-483C-84A7-8C4139DE2CC4}" srcOrd="3" destOrd="0" presId="urn:microsoft.com/office/officeart/2008/layout/HorizontalMultiLevelHierarchy"/>
    <dgm:cxn modelId="{01BE1700-06B7-420C-B6F1-C85397265362}" type="presParOf" srcId="{BBDDFD27-446A-483C-84A7-8C4139DE2CC4}" destId="{6AFB8487-CE5E-4D85-90C9-BE08C3D533DD}" srcOrd="0" destOrd="0" presId="urn:microsoft.com/office/officeart/2008/layout/HorizontalMultiLevelHierarchy"/>
    <dgm:cxn modelId="{F308710C-B5F5-43AD-A229-4D921420B24D}" type="presParOf" srcId="{BBDDFD27-446A-483C-84A7-8C4139DE2CC4}" destId="{F02DE8A2-53C7-4715-8D50-A87405BF988F}" srcOrd="1" destOrd="0" presId="urn:microsoft.com/office/officeart/2008/layout/HorizontalMultiLevelHierarchy"/>
    <dgm:cxn modelId="{66C17B09-D14D-4C68-ABEA-66E1E2E506C1}" type="presParOf" srcId="{FB7E807A-BF40-4F81-A65E-F3EEA42CF81B}" destId="{220BA327-1FE1-44D3-8C12-D6F68326B640}" srcOrd="4" destOrd="0" presId="urn:microsoft.com/office/officeart/2008/layout/HorizontalMultiLevelHierarchy"/>
    <dgm:cxn modelId="{104CABB2-2340-4A39-8D1A-2C33F521AC40}" type="presParOf" srcId="{220BA327-1FE1-44D3-8C12-D6F68326B640}" destId="{60C4516F-69C9-44A7-97EE-7572503F89BC}" srcOrd="0" destOrd="0" presId="urn:microsoft.com/office/officeart/2008/layout/HorizontalMultiLevelHierarchy"/>
    <dgm:cxn modelId="{65F9E331-D51D-44F8-BD98-92BFF4B4DFB0}" type="presParOf" srcId="{FB7E807A-BF40-4F81-A65E-F3EEA42CF81B}" destId="{C2500219-FF96-4492-9D21-7D1266A90133}" srcOrd="5" destOrd="0" presId="urn:microsoft.com/office/officeart/2008/layout/HorizontalMultiLevelHierarchy"/>
    <dgm:cxn modelId="{0CEB3C2D-05FE-4D7E-AC47-29ADAE862555}" type="presParOf" srcId="{C2500219-FF96-4492-9D21-7D1266A90133}" destId="{3875B3AA-5463-4DF5-9748-6ABBCD01D53F}" srcOrd="0" destOrd="0" presId="urn:microsoft.com/office/officeart/2008/layout/HorizontalMultiLevelHierarchy"/>
    <dgm:cxn modelId="{59F2ECD3-E5C3-498F-8227-2620F88BB293}" type="presParOf" srcId="{C2500219-FF96-4492-9D21-7D1266A90133}" destId="{F4591543-57C4-4F92-9255-50663F91192F}" srcOrd="1" destOrd="0" presId="urn:microsoft.com/office/officeart/2008/layout/HorizontalMultiLevelHierarchy"/>
    <dgm:cxn modelId="{7398F180-E166-4BCC-82F6-5FEE08154230}" type="presParOf" srcId="{FB7E807A-BF40-4F81-A65E-F3EEA42CF81B}" destId="{9AC4BC1C-79C8-416A-B70F-E54F9E0B6626}" srcOrd="6" destOrd="0" presId="urn:microsoft.com/office/officeart/2008/layout/HorizontalMultiLevelHierarchy"/>
    <dgm:cxn modelId="{26277306-158F-4A48-8628-470427D934E3}" type="presParOf" srcId="{9AC4BC1C-79C8-416A-B70F-E54F9E0B6626}" destId="{A3B6A44A-3918-4943-963F-3A7602057949}" srcOrd="0" destOrd="0" presId="urn:microsoft.com/office/officeart/2008/layout/HorizontalMultiLevelHierarchy"/>
    <dgm:cxn modelId="{03BAA9C0-2C5C-4C0C-8728-348BD895A2D7}" type="presParOf" srcId="{FB7E807A-BF40-4F81-A65E-F3EEA42CF81B}" destId="{5B30FA60-6260-470F-B12D-D844146C03AA}" srcOrd="7" destOrd="0" presId="urn:microsoft.com/office/officeart/2008/layout/HorizontalMultiLevelHierarchy"/>
    <dgm:cxn modelId="{510CD94B-7765-4EA2-AF63-3FDC62CAC72E}" type="presParOf" srcId="{5B30FA60-6260-470F-B12D-D844146C03AA}" destId="{55B6EBD0-70AD-4CEE-8E3C-24ABBEF861B7}" srcOrd="0" destOrd="0" presId="urn:microsoft.com/office/officeart/2008/layout/HorizontalMultiLevelHierarchy"/>
    <dgm:cxn modelId="{9BAB9E5E-0289-4FF5-B56B-A25C01402271}" type="presParOf" srcId="{5B30FA60-6260-470F-B12D-D844146C03AA}" destId="{7025ADE2-2D6B-4757-A7F4-6A29B0F9A49D}" srcOrd="1" destOrd="0" presId="urn:microsoft.com/office/officeart/2008/layout/HorizontalMultiLevelHierarchy"/>
    <dgm:cxn modelId="{0603EB6A-AA49-4236-97CF-2651E38DA309}" type="presParOf" srcId="{FB7E807A-BF40-4F81-A65E-F3EEA42CF81B}" destId="{A470D0FA-95E4-4DC6-A098-CC4725C03BB8}" srcOrd="8" destOrd="0" presId="urn:microsoft.com/office/officeart/2008/layout/HorizontalMultiLevelHierarchy"/>
    <dgm:cxn modelId="{013B3293-248D-4716-BC50-C3B73DBDD25C}" type="presParOf" srcId="{A470D0FA-95E4-4DC6-A098-CC4725C03BB8}" destId="{54807622-864B-4D16-B902-909102A3EE47}" srcOrd="0" destOrd="0" presId="urn:microsoft.com/office/officeart/2008/layout/HorizontalMultiLevelHierarchy"/>
    <dgm:cxn modelId="{67369021-7617-411F-B6E8-AA505DDD6BC2}" type="presParOf" srcId="{FB7E807A-BF40-4F81-A65E-F3EEA42CF81B}" destId="{24D5438C-C795-43D0-B6A1-23C462AA00B9}" srcOrd="9" destOrd="0" presId="urn:microsoft.com/office/officeart/2008/layout/HorizontalMultiLevelHierarchy"/>
    <dgm:cxn modelId="{D959EC81-C0F7-4892-BAA9-C38485AEBD7D}" type="presParOf" srcId="{24D5438C-C795-43D0-B6A1-23C462AA00B9}" destId="{690025CC-A624-41BC-9067-E0EA9120E4D2}" srcOrd="0" destOrd="0" presId="urn:microsoft.com/office/officeart/2008/layout/HorizontalMultiLevelHierarchy"/>
    <dgm:cxn modelId="{38414822-0292-4A90-84EE-8F8494D12D3A}" type="presParOf" srcId="{24D5438C-C795-43D0-B6A1-23C462AA00B9}" destId="{AAFD6404-E3E8-4AA3-8A50-F51628FBEDC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4B719-49D0-4271-B951-A21C515175A4}" type="doc">
      <dgm:prSet loTypeId="urn:microsoft.com/office/officeart/2005/8/layout/lProcess2" loCatId="list" qsTypeId="urn:microsoft.com/office/officeart/2005/8/quickstyle/3d2" qsCatId="3D" csTypeId="urn:microsoft.com/office/officeart/2005/8/colors/accent1_2" csCatId="accent1" phldr="1"/>
      <dgm:spPr/>
      <dgm:t>
        <a:bodyPr/>
        <a:lstStyle/>
        <a:p>
          <a:endParaRPr lang="ru-RU"/>
        </a:p>
      </dgm:t>
    </dgm:pt>
    <dgm:pt modelId="{55EF3695-32E9-48B7-90A1-1D45F1599557}">
      <dgm:prSet phldrT="[Текст]" custT="1"/>
      <dgm:spPr/>
      <dgm:t>
        <a:bodyPr/>
        <a:lstStyle/>
        <a:p>
          <a:r>
            <a:rPr lang="ru-RU" sz="1800" dirty="0" smtClean="0">
              <a:latin typeface="Times New Roman" panose="02020603050405020304" pitchFamily="18" charset="0"/>
              <a:cs typeface="Times New Roman" panose="02020603050405020304" pitchFamily="18" charset="0"/>
            </a:rPr>
            <a:t>Выявление опасностей</a:t>
          </a:r>
          <a:endParaRPr lang="ru-RU" sz="1800" dirty="0">
            <a:latin typeface="Times New Roman" panose="02020603050405020304" pitchFamily="18" charset="0"/>
            <a:cs typeface="Times New Roman" panose="02020603050405020304" pitchFamily="18" charset="0"/>
          </a:endParaRPr>
        </a:p>
      </dgm:t>
    </dgm:pt>
    <dgm:pt modelId="{B8E904EC-2797-4750-A9C3-265A81870CD9}" type="parTrans" cxnId="{CFA13F49-FF16-4923-BDC0-D2F7BF3D3A6D}">
      <dgm:prSet/>
      <dgm:spPr/>
      <dgm:t>
        <a:bodyPr/>
        <a:lstStyle/>
        <a:p>
          <a:endParaRPr lang="ru-RU"/>
        </a:p>
      </dgm:t>
    </dgm:pt>
    <dgm:pt modelId="{292C2BFC-59D4-47F9-99C0-DC302B8BEC41}" type="sibTrans" cxnId="{CFA13F49-FF16-4923-BDC0-D2F7BF3D3A6D}">
      <dgm:prSet/>
      <dgm:spPr/>
      <dgm:t>
        <a:bodyPr/>
        <a:lstStyle/>
        <a:p>
          <a:endParaRPr lang="ru-RU"/>
        </a:p>
      </dgm:t>
    </dgm:pt>
    <dgm:pt modelId="{2FBAA7FD-541F-49FD-995C-3B8C7ED91265}">
      <dgm:prSet phldrT="[Текст]" custT="1"/>
      <dgm:spPr>
        <a:gradFill rotWithShape="0">
          <a:gsLst>
            <a:gs pos="0">
              <a:srgbClr val="705FEF"/>
            </a:gs>
            <a:gs pos="78000">
              <a:schemeClr val="accent1">
                <a:hueOff val="0"/>
                <a:satOff val="0"/>
                <a:lumOff val="0"/>
                <a:alphaOff val="0"/>
                <a:shade val="94000"/>
                <a:lumMod val="94000"/>
              </a:schemeClr>
            </a:gs>
          </a:gsLst>
        </a:gradFill>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Приказ Минтруда от 29 октября 2021 г. N 776н Об утверждении примерного положения о системе управления охраной труда  (Приложение № 1)</a:t>
          </a:r>
          <a:endParaRPr lang="ru-RU" sz="1200" dirty="0">
            <a:solidFill>
              <a:schemeClr val="tx1"/>
            </a:solidFill>
          </a:endParaRPr>
        </a:p>
      </dgm:t>
    </dgm:pt>
    <dgm:pt modelId="{82DCD1B2-BF20-4CB9-8161-9E10D8A034B7}" type="parTrans" cxnId="{B7E1A1EC-343B-49EE-8EC9-0823F7229F74}">
      <dgm:prSet/>
      <dgm:spPr/>
      <dgm:t>
        <a:bodyPr/>
        <a:lstStyle/>
        <a:p>
          <a:endParaRPr lang="ru-RU"/>
        </a:p>
      </dgm:t>
    </dgm:pt>
    <dgm:pt modelId="{5C71CF61-CC04-4F09-A3A9-D90431E0C59B}" type="sibTrans" cxnId="{B7E1A1EC-343B-49EE-8EC9-0823F7229F74}">
      <dgm:prSet/>
      <dgm:spPr/>
      <dgm:t>
        <a:bodyPr/>
        <a:lstStyle/>
        <a:p>
          <a:endParaRPr lang="ru-RU"/>
        </a:p>
      </dgm:t>
    </dgm:pt>
    <dgm:pt modelId="{62D94272-0D62-44CC-8EC5-1D61CDF708E7}">
      <dgm:prSet phldrT="[Текст]" custT="1"/>
      <dgm:spPr>
        <a:gradFill rotWithShape="0">
          <a:gsLst>
            <a:gs pos="0">
              <a:srgbClr val="705FEF"/>
            </a:gs>
            <a:gs pos="78000">
              <a:schemeClr val="accent1">
                <a:hueOff val="0"/>
                <a:satOff val="0"/>
                <a:lumOff val="0"/>
                <a:alphaOff val="0"/>
                <a:shade val="94000"/>
                <a:lumMod val="94000"/>
              </a:schemeClr>
            </a:gs>
          </a:gsLst>
        </a:gradFill>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Приказ Минтруда России от 31 января 2022 г. № 36 «Рекомендации по классификации, обнаружению, распознаванию и описанию опасностей»</a:t>
          </a:r>
          <a:endParaRPr lang="ru-RU" sz="1200" dirty="0">
            <a:solidFill>
              <a:schemeClr val="tx1"/>
            </a:solidFill>
            <a:latin typeface="Times New Roman" panose="02020603050405020304" pitchFamily="18" charset="0"/>
            <a:cs typeface="Times New Roman" panose="02020603050405020304" pitchFamily="18" charset="0"/>
          </a:endParaRPr>
        </a:p>
      </dgm:t>
    </dgm:pt>
    <dgm:pt modelId="{D6B67BF6-C4FA-45B5-B098-262E181E5CA1}" type="parTrans" cxnId="{23C5B70A-42B4-4224-9299-89A8116E129C}">
      <dgm:prSet/>
      <dgm:spPr/>
      <dgm:t>
        <a:bodyPr/>
        <a:lstStyle/>
        <a:p>
          <a:endParaRPr lang="ru-RU"/>
        </a:p>
      </dgm:t>
    </dgm:pt>
    <dgm:pt modelId="{FAD4F007-2380-4B6C-93EA-9C1356B4508E}" type="sibTrans" cxnId="{23C5B70A-42B4-4224-9299-89A8116E129C}">
      <dgm:prSet/>
      <dgm:spPr/>
      <dgm:t>
        <a:bodyPr/>
        <a:lstStyle/>
        <a:p>
          <a:endParaRPr lang="ru-RU"/>
        </a:p>
      </dgm:t>
    </dgm:pt>
    <dgm:pt modelId="{F21969A4-5CC5-459C-92CA-0B8E07F698F6}">
      <dgm:prSet phldrT="[Текст]" custT="1"/>
      <dgm:spPr/>
      <dgm:t>
        <a:bodyPr/>
        <a:lstStyle/>
        <a:p>
          <a:r>
            <a:rPr lang="ru-RU" sz="1800" dirty="0" smtClean="0">
              <a:latin typeface="Times New Roman" panose="02020603050405020304" pitchFamily="18" charset="0"/>
              <a:cs typeface="Times New Roman" panose="02020603050405020304" pitchFamily="18" charset="0"/>
            </a:rPr>
            <a:t>Оценка профессиональных рисков</a:t>
          </a:r>
          <a:endParaRPr lang="ru-RU" sz="1800" dirty="0">
            <a:latin typeface="Times New Roman" panose="02020603050405020304" pitchFamily="18" charset="0"/>
            <a:cs typeface="Times New Roman" panose="02020603050405020304" pitchFamily="18" charset="0"/>
          </a:endParaRPr>
        </a:p>
      </dgm:t>
    </dgm:pt>
    <dgm:pt modelId="{1D84EBE9-8107-42A4-A665-3C296FE21C1E}" type="parTrans" cxnId="{94D612DC-7E10-491C-B9D5-623143B34B0E}">
      <dgm:prSet/>
      <dgm:spPr/>
      <dgm:t>
        <a:bodyPr/>
        <a:lstStyle/>
        <a:p>
          <a:endParaRPr lang="ru-RU"/>
        </a:p>
      </dgm:t>
    </dgm:pt>
    <dgm:pt modelId="{7C9CC60B-5FC1-429E-90C1-FD8759206EA9}" type="sibTrans" cxnId="{94D612DC-7E10-491C-B9D5-623143B34B0E}">
      <dgm:prSet/>
      <dgm:spPr/>
      <dgm:t>
        <a:bodyPr/>
        <a:lstStyle/>
        <a:p>
          <a:endParaRPr lang="ru-RU"/>
        </a:p>
      </dgm:t>
    </dgm:pt>
    <dgm:pt modelId="{16D9E73D-D76A-4D4E-8FAF-1D0EC3C124C4}">
      <dgm:prSet phldrT="[Текст]" custT="1"/>
      <dgm:spPr>
        <a:gradFill rotWithShape="0">
          <a:gsLst>
            <a:gs pos="0">
              <a:srgbClr val="705FEF"/>
            </a:gs>
            <a:gs pos="78000">
              <a:schemeClr val="accent1">
                <a:hueOff val="0"/>
                <a:satOff val="0"/>
                <a:lumOff val="0"/>
                <a:alphaOff val="0"/>
                <a:shade val="94000"/>
                <a:lumMod val="94000"/>
              </a:schemeClr>
            </a:gs>
          </a:gsLst>
        </a:gradFill>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Приказ Минтруда России от 28.12.2021 N 796 "Об утверждении Рекомендаций по выбору методов оценки уровней профессиональных рисков и по снижению уровней таких рисков</a:t>
          </a:r>
          <a:endParaRPr lang="ru-RU" sz="1200" dirty="0">
            <a:solidFill>
              <a:schemeClr val="tx1"/>
            </a:solidFill>
          </a:endParaRPr>
        </a:p>
      </dgm:t>
    </dgm:pt>
    <dgm:pt modelId="{731E64E0-ED65-4267-B133-0F62CD148BF6}" type="parTrans" cxnId="{281C2C98-8652-4ECF-89AE-C95F43599596}">
      <dgm:prSet/>
      <dgm:spPr/>
      <dgm:t>
        <a:bodyPr/>
        <a:lstStyle/>
        <a:p>
          <a:endParaRPr lang="ru-RU"/>
        </a:p>
      </dgm:t>
    </dgm:pt>
    <dgm:pt modelId="{608EF61F-9265-44E8-B1C7-C01904998F5E}" type="sibTrans" cxnId="{281C2C98-8652-4ECF-89AE-C95F43599596}">
      <dgm:prSet/>
      <dgm:spPr/>
      <dgm:t>
        <a:bodyPr/>
        <a:lstStyle/>
        <a:p>
          <a:endParaRPr lang="ru-RU"/>
        </a:p>
      </dgm:t>
    </dgm:pt>
    <dgm:pt modelId="{AAEE08C9-30A3-46B2-AE19-8F064BE7EBCC}">
      <dgm:prSet phldrT="[Текст]" custT="1"/>
      <dgm:spPr/>
      <dgm:t>
        <a:bodyPr/>
        <a:lstStyle/>
        <a:p>
          <a:r>
            <a:rPr lang="ru-RU" sz="1800" dirty="0" smtClean="0">
              <a:latin typeface="Times New Roman" panose="02020603050405020304" pitchFamily="18" charset="0"/>
              <a:cs typeface="Times New Roman" panose="02020603050405020304" pitchFamily="18" charset="0"/>
            </a:rPr>
            <a:t>Контроль и пересмотр выявленных профессиональных рисков</a:t>
          </a:r>
          <a:endParaRPr lang="ru-RU" sz="1800" dirty="0">
            <a:latin typeface="Times New Roman" panose="02020603050405020304" pitchFamily="18" charset="0"/>
            <a:cs typeface="Times New Roman" panose="02020603050405020304" pitchFamily="18" charset="0"/>
          </a:endParaRPr>
        </a:p>
      </dgm:t>
    </dgm:pt>
    <dgm:pt modelId="{A7E83FB8-05C9-4B4C-9FFD-D349B275A5A1}" type="parTrans" cxnId="{C73134BA-16F2-4727-AAB0-EA50A328E321}">
      <dgm:prSet/>
      <dgm:spPr/>
      <dgm:t>
        <a:bodyPr/>
        <a:lstStyle/>
        <a:p>
          <a:endParaRPr lang="ru-RU"/>
        </a:p>
      </dgm:t>
    </dgm:pt>
    <dgm:pt modelId="{F080E3E6-98DD-42C6-9D18-F024493BBF82}" type="sibTrans" cxnId="{C73134BA-16F2-4727-AAB0-EA50A328E321}">
      <dgm:prSet/>
      <dgm:spPr/>
      <dgm:t>
        <a:bodyPr/>
        <a:lstStyle/>
        <a:p>
          <a:endParaRPr lang="ru-RU"/>
        </a:p>
      </dgm:t>
    </dgm:pt>
    <dgm:pt modelId="{97DD8D96-1271-42E8-9AA6-9547A4A0F5F7}">
      <dgm:prSet phldrT="[Текст]" custT="1"/>
      <dgm:spPr>
        <a:gradFill rotWithShape="0">
          <a:gsLst>
            <a:gs pos="0">
              <a:srgbClr val="705FEF"/>
            </a:gs>
            <a:gs pos="78000">
              <a:schemeClr val="accent1">
                <a:hueOff val="0"/>
                <a:satOff val="0"/>
                <a:lumOff val="0"/>
                <a:alphaOff val="0"/>
                <a:shade val="94000"/>
                <a:lumMod val="94000"/>
              </a:schemeClr>
            </a:gs>
          </a:gsLst>
        </a:gradFill>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Приказ Минтруда от 29 октября 2021 г. N 776н Об утверждении примерного положения о системе управления охраной труда </a:t>
          </a:r>
          <a:endParaRPr lang="ru-RU" sz="1200" dirty="0">
            <a:solidFill>
              <a:schemeClr val="tx1"/>
            </a:solidFill>
          </a:endParaRPr>
        </a:p>
      </dgm:t>
    </dgm:pt>
    <dgm:pt modelId="{17AE5992-5B36-4D7A-A0CD-72AECD549315}" type="parTrans" cxnId="{E74D7158-FAFB-45C4-9758-B4D794C3BB19}">
      <dgm:prSet/>
      <dgm:spPr/>
      <dgm:t>
        <a:bodyPr/>
        <a:lstStyle/>
        <a:p>
          <a:endParaRPr lang="ru-RU"/>
        </a:p>
      </dgm:t>
    </dgm:pt>
    <dgm:pt modelId="{72ED1949-C2A1-4FA5-A451-B7C4689F85B2}" type="sibTrans" cxnId="{E74D7158-FAFB-45C4-9758-B4D794C3BB19}">
      <dgm:prSet/>
      <dgm:spPr/>
      <dgm:t>
        <a:bodyPr/>
        <a:lstStyle/>
        <a:p>
          <a:endParaRPr lang="ru-RU"/>
        </a:p>
      </dgm:t>
    </dgm:pt>
    <dgm:pt modelId="{9EFE9554-3843-4A1E-B855-1E9313958A80}">
      <dgm:prSet/>
      <dgm:spPr/>
      <dgm:t>
        <a:bodyPr/>
        <a:lstStyle/>
        <a:p>
          <a:endParaRPr lang="ru-RU"/>
        </a:p>
      </dgm:t>
    </dgm:pt>
    <dgm:pt modelId="{7CA79655-A0B9-4D56-8D2D-CE811F59509D}" type="parTrans" cxnId="{D04CCAD7-7ADC-4629-9873-AE6545294D2D}">
      <dgm:prSet/>
      <dgm:spPr/>
      <dgm:t>
        <a:bodyPr/>
        <a:lstStyle/>
        <a:p>
          <a:endParaRPr lang="ru-RU"/>
        </a:p>
      </dgm:t>
    </dgm:pt>
    <dgm:pt modelId="{3CE3D49E-1206-4EDB-8251-1243F62A90D6}" type="sibTrans" cxnId="{D04CCAD7-7ADC-4629-9873-AE6545294D2D}">
      <dgm:prSet/>
      <dgm:spPr/>
      <dgm:t>
        <a:bodyPr/>
        <a:lstStyle/>
        <a:p>
          <a:endParaRPr lang="ru-RU"/>
        </a:p>
      </dgm:t>
    </dgm:pt>
    <dgm:pt modelId="{E04DF337-4BBD-4669-982E-31073C29995F}">
      <dgm:prSet/>
      <dgm:spPr>
        <a:gradFill rotWithShape="0">
          <a:gsLst>
            <a:gs pos="0">
              <a:srgbClr val="705FEF"/>
            </a:gs>
            <a:gs pos="78000">
              <a:schemeClr val="accent1">
                <a:hueOff val="0"/>
                <a:satOff val="0"/>
                <a:lumOff val="0"/>
                <a:alphaOff val="0"/>
                <a:shade val="94000"/>
                <a:lumMod val="94000"/>
              </a:schemeClr>
            </a:gs>
          </a:gsLst>
        </a:gradFill>
      </dgm:spPr>
      <dgm:t>
        <a:bodyPr/>
        <a:lstStyle/>
        <a:p>
          <a:endParaRPr lang="ru-RU"/>
        </a:p>
      </dgm:t>
    </dgm:pt>
    <dgm:pt modelId="{E66A1323-7C11-42F9-AFC0-8BC1FA6AC270}" type="parTrans" cxnId="{E61F4076-9C6B-464F-80D2-D18AF48D33B9}">
      <dgm:prSet/>
      <dgm:spPr/>
      <dgm:t>
        <a:bodyPr/>
        <a:lstStyle/>
        <a:p>
          <a:endParaRPr lang="ru-RU"/>
        </a:p>
      </dgm:t>
    </dgm:pt>
    <dgm:pt modelId="{1CDCE086-7D29-4703-9E4A-74EB7B0201E4}" type="sibTrans" cxnId="{E61F4076-9C6B-464F-80D2-D18AF48D33B9}">
      <dgm:prSet/>
      <dgm:spPr/>
      <dgm:t>
        <a:bodyPr/>
        <a:lstStyle/>
        <a:p>
          <a:endParaRPr lang="ru-RU"/>
        </a:p>
      </dgm:t>
    </dgm:pt>
    <dgm:pt modelId="{00DCE5E3-F5ED-4598-8692-7772A195DDCF}">
      <dgm:prSet custT="1"/>
      <dgm:spPr>
        <a:gradFill rotWithShape="0">
          <a:gsLst>
            <a:gs pos="0">
              <a:srgbClr val="705FEF"/>
            </a:gs>
            <a:gs pos="78000">
              <a:schemeClr val="accent1">
                <a:hueOff val="0"/>
                <a:satOff val="0"/>
                <a:lumOff val="0"/>
                <a:alphaOff val="0"/>
                <a:shade val="94000"/>
                <a:lumMod val="94000"/>
              </a:schemeClr>
            </a:gs>
          </a:gsLst>
        </a:gradFill>
      </dgm:spPr>
      <dgm:t>
        <a:bodyPr/>
        <a:lstStyle/>
        <a:p>
          <a:r>
            <a:rPr lang="ru-RU" sz="1200" dirty="0" smtClean="0">
              <a:solidFill>
                <a:schemeClr val="tx1"/>
              </a:solidFill>
              <a:latin typeface="Times New Roman" panose="02020603050405020304" pitchFamily="18" charset="0"/>
              <a:cs typeface="Times New Roman" panose="02020603050405020304" pitchFamily="18" charset="0"/>
            </a:rPr>
            <a:t>Приказ от 29 октября 2021 г. N 776н Об утверждении примерного положения о системе управления охраной труда (Приложение № 1)</a:t>
          </a:r>
          <a:endParaRPr lang="ru-RU" sz="1200" dirty="0">
            <a:solidFill>
              <a:schemeClr val="tx1"/>
            </a:solidFill>
            <a:latin typeface="Times New Roman" panose="02020603050405020304" pitchFamily="18" charset="0"/>
            <a:cs typeface="Times New Roman" panose="02020603050405020304" pitchFamily="18" charset="0"/>
          </a:endParaRPr>
        </a:p>
      </dgm:t>
    </dgm:pt>
    <dgm:pt modelId="{464A399D-AE69-41C6-BE45-1448C7F0173E}" type="parTrans" cxnId="{B77D0AF6-92DF-4A20-B41A-8F7814E46869}">
      <dgm:prSet/>
      <dgm:spPr/>
      <dgm:t>
        <a:bodyPr/>
        <a:lstStyle/>
        <a:p>
          <a:endParaRPr lang="ru-RU"/>
        </a:p>
      </dgm:t>
    </dgm:pt>
    <dgm:pt modelId="{EEBA3329-5B08-480F-BA7F-3D89F1442684}" type="sibTrans" cxnId="{B77D0AF6-92DF-4A20-B41A-8F7814E46869}">
      <dgm:prSet/>
      <dgm:spPr/>
      <dgm:t>
        <a:bodyPr/>
        <a:lstStyle/>
        <a:p>
          <a:endParaRPr lang="ru-RU"/>
        </a:p>
      </dgm:t>
    </dgm:pt>
    <dgm:pt modelId="{45AC9BD5-953C-445F-ABF9-37F0E8E7DDF2}" type="pres">
      <dgm:prSet presAssocID="{3914B719-49D0-4271-B951-A21C515175A4}" presName="theList" presStyleCnt="0">
        <dgm:presLayoutVars>
          <dgm:dir/>
          <dgm:animLvl val="lvl"/>
          <dgm:resizeHandles val="exact"/>
        </dgm:presLayoutVars>
      </dgm:prSet>
      <dgm:spPr/>
      <dgm:t>
        <a:bodyPr/>
        <a:lstStyle/>
        <a:p>
          <a:endParaRPr lang="ru-RU"/>
        </a:p>
      </dgm:t>
    </dgm:pt>
    <dgm:pt modelId="{6F09FCE4-2322-44B0-8760-2F55FAE8A433}" type="pres">
      <dgm:prSet presAssocID="{55EF3695-32E9-48B7-90A1-1D45F1599557}" presName="compNode" presStyleCnt="0"/>
      <dgm:spPr/>
    </dgm:pt>
    <dgm:pt modelId="{9084D491-0EA7-4AE1-9D5E-214B47B43333}" type="pres">
      <dgm:prSet presAssocID="{55EF3695-32E9-48B7-90A1-1D45F1599557}" presName="aNode" presStyleLbl="bgShp" presStyleIdx="0" presStyleCnt="4"/>
      <dgm:spPr/>
      <dgm:t>
        <a:bodyPr/>
        <a:lstStyle/>
        <a:p>
          <a:endParaRPr lang="ru-RU"/>
        </a:p>
      </dgm:t>
    </dgm:pt>
    <dgm:pt modelId="{FFD3871F-FC60-4FB5-BE76-CBE7555BBA5A}" type="pres">
      <dgm:prSet presAssocID="{55EF3695-32E9-48B7-90A1-1D45F1599557}" presName="textNode" presStyleLbl="bgShp" presStyleIdx="0" presStyleCnt="4"/>
      <dgm:spPr/>
      <dgm:t>
        <a:bodyPr/>
        <a:lstStyle/>
        <a:p>
          <a:endParaRPr lang="ru-RU"/>
        </a:p>
      </dgm:t>
    </dgm:pt>
    <dgm:pt modelId="{120AF1B9-896F-4784-A108-7C96CE7E397E}" type="pres">
      <dgm:prSet presAssocID="{55EF3695-32E9-48B7-90A1-1D45F1599557}" presName="compChildNode" presStyleCnt="0"/>
      <dgm:spPr/>
    </dgm:pt>
    <dgm:pt modelId="{4C5E148D-40AE-4D4B-9E86-97C4FA76CFCA}" type="pres">
      <dgm:prSet presAssocID="{55EF3695-32E9-48B7-90A1-1D45F1599557}" presName="theInnerList" presStyleCnt="0"/>
      <dgm:spPr/>
    </dgm:pt>
    <dgm:pt modelId="{CC8C3842-F58D-4B31-914D-AB34814A7CB4}" type="pres">
      <dgm:prSet presAssocID="{2FBAA7FD-541F-49FD-995C-3B8C7ED91265}" presName="childNode" presStyleLbl="node1" presStyleIdx="0" presStyleCnt="6">
        <dgm:presLayoutVars>
          <dgm:bulletEnabled val="1"/>
        </dgm:presLayoutVars>
      </dgm:prSet>
      <dgm:spPr/>
      <dgm:t>
        <a:bodyPr/>
        <a:lstStyle/>
        <a:p>
          <a:endParaRPr lang="ru-RU"/>
        </a:p>
      </dgm:t>
    </dgm:pt>
    <dgm:pt modelId="{C25A61FE-5C43-4D7B-AC18-37AA68D44DD7}" type="pres">
      <dgm:prSet presAssocID="{2FBAA7FD-541F-49FD-995C-3B8C7ED91265}" presName="aSpace2" presStyleCnt="0"/>
      <dgm:spPr/>
    </dgm:pt>
    <dgm:pt modelId="{514FEFDB-5BCA-4FF0-BC53-387C04EED51A}" type="pres">
      <dgm:prSet presAssocID="{62D94272-0D62-44CC-8EC5-1D61CDF708E7}" presName="childNode" presStyleLbl="node1" presStyleIdx="1" presStyleCnt="6">
        <dgm:presLayoutVars>
          <dgm:bulletEnabled val="1"/>
        </dgm:presLayoutVars>
      </dgm:prSet>
      <dgm:spPr/>
      <dgm:t>
        <a:bodyPr/>
        <a:lstStyle/>
        <a:p>
          <a:endParaRPr lang="ru-RU"/>
        </a:p>
      </dgm:t>
    </dgm:pt>
    <dgm:pt modelId="{578757A9-4904-4300-8FB3-D81809D3CF35}" type="pres">
      <dgm:prSet presAssocID="{55EF3695-32E9-48B7-90A1-1D45F1599557}" presName="aSpace" presStyleCnt="0"/>
      <dgm:spPr/>
    </dgm:pt>
    <dgm:pt modelId="{E66CFC4B-97CD-44F4-B1C2-DF24710C7E87}" type="pres">
      <dgm:prSet presAssocID="{F21969A4-5CC5-459C-92CA-0B8E07F698F6}" presName="compNode" presStyleCnt="0"/>
      <dgm:spPr/>
    </dgm:pt>
    <dgm:pt modelId="{A2E7FF21-B17C-41F8-A55C-E41230668E43}" type="pres">
      <dgm:prSet presAssocID="{F21969A4-5CC5-459C-92CA-0B8E07F698F6}" presName="aNode" presStyleLbl="bgShp" presStyleIdx="1" presStyleCnt="4" custLinFactNeighborX="-1949" custLinFactNeighborY="-673"/>
      <dgm:spPr/>
      <dgm:t>
        <a:bodyPr/>
        <a:lstStyle/>
        <a:p>
          <a:endParaRPr lang="ru-RU"/>
        </a:p>
      </dgm:t>
    </dgm:pt>
    <dgm:pt modelId="{458505ED-2714-4B56-BE99-B417F9363B8F}" type="pres">
      <dgm:prSet presAssocID="{F21969A4-5CC5-459C-92CA-0B8E07F698F6}" presName="textNode" presStyleLbl="bgShp" presStyleIdx="1" presStyleCnt="4"/>
      <dgm:spPr/>
      <dgm:t>
        <a:bodyPr/>
        <a:lstStyle/>
        <a:p>
          <a:endParaRPr lang="ru-RU"/>
        </a:p>
      </dgm:t>
    </dgm:pt>
    <dgm:pt modelId="{5B24ED80-64EF-4ABB-9E38-9C8D3643A1E5}" type="pres">
      <dgm:prSet presAssocID="{F21969A4-5CC5-459C-92CA-0B8E07F698F6}" presName="compChildNode" presStyleCnt="0"/>
      <dgm:spPr/>
    </dgm:pt>
    <dgm:pt modelId="{6A72BB11-40C0-44AE-8071-DFD254059CD4}" type="pres">
      <dgm:prSet presAssocID="{F21969A4-5CC5-459C-92CA-0B8E07F698F6}" presName="theInnerList" presStyleCnt="0"/>
      <dgm:spPr/>
    </dgm:pt>
    <dgm:pt modelId="{0CF5005B-FBCB-4574-B67D-E951AD618697}" type="pres">
      <dgm:prSet presAssocID="{16D9E73D-D76A-4D4E-8FAF-1D0EC3C124C4}" presName="childNode" presStyleLbl="node1" presStyleIdx="2" presStyleCnt="6" custScaleY="72945">
        <dgm:presLayoutVars>
          <dgm:bulletEnabled val="1"/>
        </dgm:presLayoutVars>
      </dgm:prSet>
      <dgm:spPr/>
      <dgm:t>
        <a:bodyPr/>
        <a:lstStyle/>
        <a:p>
          <a:endParaRPr lang="ru-RU"/>
        </a:p>
      </dgm:t>
    </dgm:pt>
    <dgm:pt modelId="{E7AC1789-3E96-4DF7-ACA5-AB22DEE3031B}" type="pres">
      <dgm:prSet presAssocID="{F21969A4-5CC5-459C-92CA-0B8E07F698F6}" presName="aSpace" presStyleCnt="0"/>
      <dgm:spPr/>
    </dgm:pt>
    <dgm:pt modelId="{DCCEAD95-7F5D-4947-B32E-71A097F12259}" type="pres">
      <dgm:prSet presAssocID="{AAEE08C9-30A3-46B2-AE19-8F064BE7EBCC}" presName="compNode" presStyleCnt="0"/>
      <dgm:spPr/>
    </dgm:pt>
    <dgm:pt modelId="{738C990B-F9C8-46AB-9E0D-722B61316B38}" type="pres">
      <dgm:prSet presAssocID="{AAEE08C9-30A3-46B2-AE19-8F064BE7EBCC}" presName="aNode" presStyleLbl="bgShp" presStyleIdx="2" presStyleCnt="4" custLinFactX="6042" custLinFactNeighborX="100000"/>
      <dgm:spPr/>
      <dgm:t>
        <a:bodyPr/>
        <a:lstStyle/>
        <a:p>
          <a:endParaRPr lang="ru-RU"/>
        </a:p>
      </dgm:t>
    </dgm:pt>
    <dgm:pt modelId="{DBAA4E35-C096-4AB5-928A-2F7F91A03AF1}" type="pres">
      <dgm:prSet presAssocID="{AAEE08C9-30A3-46B2-AE19-8F064BE7EBCC}" presName="textNode" presStyleLbl="bgShp" presStyleIdx="2" presStyleCnt="4"/>
      <dgm:spPr/>
      <dgm:t>
        <a:bodyPr/>
        <a:lstStyle/>
        <a:p>
          <a:endParaRPr lang="ru-RU"/>
        </a:p>
      </dgm:t>
    </dgm:pt>
    <dgm:pt modelId="{B6B64B66-6DDD-4437-B69C-A7C4C7BE1131}" type="pres">
      <dgm:prSet presAssocID="{AAEE08C9-30A3-46B2-AE19-8F064BE7EBCC}" presName="compChildNode" presStyleCnt="0"/>
      <dgm:spPr/>
    </dgm:pt>
    <dgm:pt modelId="{4A544685-7A6F-44E6-9982-C85E64042935}" type="pres">
      <dgm:prSet presAssocID="{AAEE08C9-30A3-46B2-AE19-8F064BE7EBCC}" presName="theInnerList" presStyleCnt="0"/>
      <dgm:spPr/>
    </dgm:pt>
    <dgm:pt modelId="{BBBE52F5-924F-450B-BF05-87BB32670E90}" type="pres">
      <dgm:prSet presAssocID="{97DD8D96-1271-42E8-9AA6-9547A4A0F5F7}" presName="childNode" presStyleLbl="node1" presStyleIdx="3" presStyleCnt="6" custScaleY="67925" custLinFactX="34512" custLinFactNeighborX="100000" custLinFactNeighborY="-439">
        <dgm:presLayoutVars>
          <dgm:bulletEnabled val="1"/>
        </dgm:presLayoutVars>
      </dgm:prSet>
      <dgm:spPr/>
      <dgm:t>
        <a:bodyPr/>
        <a:lstStyle/>
        <a:p>
          <a:endParaRPr lang="ru-RU"/>
        </a:p>
      </dgm:t>
    </dgm:pt>
    <dgm:pt modelId="{0970D1DC-F592-4CCB-8A12-8BE1F2053CC1}" type="pres">
      <dgm:prSet presAssocID="{AAEE08C9-30A3-46B2-AE19-8F064BE7EBCC}" presName="aSpace" presStyleCnt="0"/>
      <dgm:spPr/>
    </dgm:pt>
    <dgm:pt modelId="{3901DDFF-E259-4A61-B10B-A9A92CBE50E5}" type="pres">
      <dgm:prSet presAssocID="{9EFE9554-3843-4A1E-B855-1E9313958A80}" presName="compNode" presStyleCnt="0"/>
      <dgm:spPr/>
    </dgm:pt>
    <dgm:pt modelId="{47098BE9-BEB7-46AA-BA0C-ADBF68AAD2E7}" type="pres">
      <dgm:prSet presAssocID="{9EFE9554-3843-4A1E-B855-1E9313958A80}" presName="aNode" presStyleLbl="bgShp" presStyleIdx="3" presStyleCnt="4" custScaleX="101645" custLinFactX="-7051" custLinFactNeighborX="-100000" custLinFactNeighborY="-248"/>
      <dgm:spPr/>
      <dgm:t>
        <a:bodyPr/>
        <a:lstStyle/>
        <a:p>
          <a:endParaRPr lang="ru-RU"/>
        </a:p>
      </dgm:t>
    </dgm:pt>
    <dgm:pt modelId="{FD6553E4-7F19-4A78-BC54-33515878CFC7}" type="pres">
      <dgm:prSet presAssocID="{9EFE9554-3843-4A1E-B855-1E9313958A80}" presName="textNode" presStyleLbl="bgShp" presStyleIdx="3" presStyleCnt="4"/>
      <dgm:spPr/>
      <dgm:t>
        <a:bodyPr/>
        <a:lstStyle/>
        <a:p>
          <a:endParaRPr lang="ru-RU"/>
        </a:p>
      </dgm:t>
    </dgm:pt>
    <dgm:pt modelId="{0E166E74-2004-43BF-9DCE-AD65EE74EEE6}" type="pres">
      <dgm:prSet presAssocID="{9EFE9554-3843-4A1E-B855-1E9313958A80}" presName="compChildNode" presStyleCnt="0"/>
      <dgm:spPr/>
    </dgm:pt>
    <dgm:pt modelId="{7A0A5493-C2DF-408B-A5E6-7AE8C9F537F8}" type="pres">
      <dgm:prSet presAssocID="{9EFE9554-3843-4A1E-B855-1E9313958A80}" presName="theInnerList" presStyleCnt="0"/>
      <dgm:spPr/>
    </dgm:pt>
    <dgm:pt modelId="{9CF026D4-84B6-42E4-ACD5-5339A06ABCF9}" type="pres">
      <dgm:prSet presAssocID="{00DCE5E3-F5ED-4598-8692-7772A195DDCF}" presName="childNode" presStyleLbl="node1" presStyleIdx="4" presStyleCnt="6" custLinFactX="-32792" custLinFactNeighborX="-100000" custLinFactNeighborY="62435">
        <dgm:presLayoutVars>
          <dgm:bulletEnabled val="1"/>
        </dgm:presLayoutVars>
      </dgm:prSet>
      <dgm:spPr/>
      <dgm:t>
        <a:bodyPr/>
        <a:lstStyle/>
        <a:p>
          <a:endParaRPr lang="ru-RU"/>
        </a:p>
      </dgm:t>
    </dgm:pt>
    <dgm:pt modelId="{98C02784-4E86-4683-B5D6-CACC3C3F0A1A}" type="pres">
      <dgm:prSet presAssocID="{00DCE5E3-F5ED-4598-8692-7772A195DDCF}" presName="aSpace2" presStyleCnt="0"/>
      <dgm:spPr/>
    </dgm:pt>
    <dgm:pt modelId="{59B77A00-CDFD-4DF0-AFF2-96B1A92D2794}" type="pres">
      <dgm:prSet presAssocID="{E04DF337-4BBD-4669-982E-31073C29995F}" presName="childNode" presStyleLbl="node1" presStyleIdx="5" presStyleCnt="6" custLinFactX="-32792" custLinFactNeighborX="-100000" custLinFactNeighborY="4837">
        <dgm:presLayoutVars>
          <dgm:bulletEnabled val="1"/>
        </dgm:presLayoutVars>
      </dgm:prSet>
      <dgm:spPr/>
      <dgm:t>
        <a:bodyPr/>
        <a:lstStyle/>
        <a:p>
          <a:endParaRPr lang="ru-RU"/>
        </a:p>
      </dgm:t>
    </dgm:pt>
  </dgm:ptLst>
  <dgm:cxnLst>
    <dgm:cxn modelId="{F7D1F3E8-45C4-436F-8C76-A00B7AFB3EA9}" type="presOf" srcId="{F21969A4-5CC5-459C-92CA-0B8E07F698F6}" destId="{458505ED-2714-4B56-BE99-B417F9363B8F}" srcOrd="1" destOrd="0" presId="urn:microsoft.com/office/officeart/2005/8/layout/lProcess2"/>
    <dgm:cxn modelId="{DC71663A-D58E-4388-A674-D11B0D42C6FF}" type="presOf" srcId="{E04DF337-4BBD-4669-982E-31073C29995F}" destId="{59B77A00-CDFD-4DF0-AFF2-96B1A92D2794}" srcOrd="0" destOrd="0" presId="urn:microsoft.com/office/officeart/2005/8/layout/lProcess2"/>
    <dgm:cxn modelId="{CFA13F49-FF16-4923-BDC0-D2F7BF3D3A6D}" srcId="{3914B719-49D0-4271-B951-A21C515175A4}" destId="{55EF3695-32E9-48B7-90A1-1D45F1599557}" srcOrd="0" destOrd="0" parTransId="{B8E904EC-2797-4750-A9C3-265A81870CD9}" sibTransId="{292C2BFC-59D4-47F9-99C0-DC302B8BEC41}"/>
    <dgm:cxn modelId="{08609251-55C6-4186-8259-BE3AABAE10F8}" type="presOf" srcId="{55EF3695-32E9-48B7-90A1-1D45F1599557}" destId="{FFD3871F-FC60-4FB5-BE76-CBE7555BBA5A}" srcOrd="1" destOrd="0" presId="urn:microsoft.com/office/officeart/2005/8/layout/lProcess2"/>
    <dgm:cxn modelId="{9FF3245E-7159-43DA-A7DC-A942295E5979}" type="presOf" srcId="{9EFE9554-3843-4A1E-B855-1E9313958A80}" destId="{FD6553E4-7F19-4A78-BC54-33515878CFC7}" srcOrd="1" destOrd="0" presId="urn:microsoft.com/office/officeart/2005/8/layout/lProcess2"/>
    <dgm:cxn modelId="{B77D0AF6-92DF-4A20-B41A-8F7814E46869}" srcId="{9EFE9554-3843-4A1E-B855-1E9313958A80}" destId="{00DCE5E3-F5ED-4598-8692-7772A195DDCF}" srcOrd="0" destOrd="0" parTransId="{464A399D-AE69-41C6-BE45-1448C7F0173E}" sibTransId="{EEBA3329-5B08-480F-BA7F-3D89F1442684}"/>
    <dgm:cxn modelId="{9E278313-1CF3-4553-993A-F92EAC6AC657}" type="presOf" srcId="{55EF3695-32E9-48B7-90A1-1D45F1599557}" destId="{9084D491-0EA7-4AE1-9D5E-214B47B43333}" srcOrd="0" destOrd="0" presId="urn:microsoft.com/office/officeart/2005/8/layout/lProcess2"/>
    <dgm:cxn modelId="{F83A246C-25A2-468A-B144-D61F5C9F73AD}" type="presOf" srcId="{97DD8D96-1271-42E8-9AA6-9547A4A0F5F7}" destId="{BBBE52F5-924F-450B-BF05-87BB32670E90}" srcOrd="0" destOrd="0" presId="urn:microsoft.com/office/officeart/2005/8/layout/lProcess2"/>
    <dgm:cxn modelId="{66A6F8CE-A572-44E0-B162-3968908D2E55}" type="presOf" srcId="{2FBAA7FD-541F-49FD-995C-3B8C7ED91265}" destId="{CC8C3842-F58D-4B31-914D-AB34814A7CB4}" srcOrd="0" destOrd="0" presId="urn:microsoft.com/office/officeart/2005/8/layout/lProcess2"/>
    <dgm:cxn modelId="{73A1CE8C-314A-427F-A55C-1B22B1C8556E}" type="presOf" srcId="{AAEE08C9-30A3-46B2-AE19-8F064BE7EBCC}" destId="{DBAA4E35-C096-4AB5-928A-2F7F91A03AF1}" srcOrd="1" destOrd="0" presId="urn:microsoft.com/office/officeart/2005/8/layout/lProcess2"/>
    <dgm:cxn modelId="{D04CCAD7-7ADC-4629-9873-AE6545294D2D}" srcId="{3914B719-49D0-4271-B951-A21C515175A4}" destId="{9EFE9554-3843-4A1E-B855-1E9313958A80}" srcOrd="3" destOrd="0" parTransId="{7CA79655-A0B9-4D56-8D2D-CE811F59509D}" sibTransId="{3CE3D49E-1206-4EDB-8251-1243F62A90D6}"/>
    <dgm:cxn modelId="{44B818C3-DE42-4FA6-A564-4286970F037D}" type="presOf" srcId="{16D9E73D-D76A-4D4E-8FAF-1D0EC3C124C4}" destId="{0CF5005B-FBCB-4574-B67D-E951AD618697}" srcOrd="0" destOrd="0" presId="urn:microsoft.com/office/officeart/2005/8/layout/lProcess2"/>
    <dgm:cxn modelId="{3092125F-9FD9-460F-82D6-855329A936AE}" type="presOf" srcId="{AAEE08C9-30A3-46B2-AE19-8F064BE7EBCC}" destId="{738C990B-F9C8-46AB-9E0D-722B61316B38}" srcOrd="0" destOrd="0" presId="urn:microsoft.com/office/officeart/2005/8/layout/lProcess2"/>
    <dgm:cxn modelId="{E61F4076-9C6B-464F-80D2-D18AF48D33B9}" srcId="{9EFE9554-3843-4A1E-B855-1E9313958A80}" destId="{E04DF337-4BBD-4669-982E-31073C29995F}" srcOrd="1" destOrd="0" parTransId="{E66A1323-7C11-42F9-AFC0-8BC1FA6AC270}" sibTransId="{1CDCE086-7D29-4703-9E4A-74EB7B0201E4}"/>
    <dgm:cxn modelId="{E74D7158-FAFB-45C4-9758-B4D794C3BB19}" srcId="{AAEE08C9-30A3-46B2-AE19-8F064BE7EBCC}" destId="{97DD8D96-1271-42E8-9AA6-9547A4A0F5F7}" srcOrd="0" destOrd="0" parTransId="{17AE5992-5B36-4D7A-A0CD-72AECD549315}" sibTransId="{72ED1949-C2A1-4FA5-A451-B7C4689F85B2}"/>
    <dgm:cxn modelId="{281C2C98-8652-4ECF-89AE-C95F43599596}" srcId="{F21969A4-5CC5-459C-92CA-0B8E07F698F6}" destId="{16D9E73D-D76A-4D4E-8FAF-1D0EC3C124C4}" srcOrd="0" destOrd="0" parTransId="{731E64E0-ED65-4267-B133-0F62CD148BF6}" sibTransId="{608EF61F-9265-44E8-B1C7-C01904998F5E}"/>
    <dgm:cxn modelId="{43F70640-E178-44F1-AB69-671335991B3B}" type="presOf" srcId="{F21969A4-5CC5-459C-92CA-0B8E07F698F6}" destId="{A2E7FF21-B17C-41F8-A55C-E41230668E43}" srcOrd="0" destOrd="0" presId="urn:microsoft.com/office/officeart/2005/8/layout/lProcess2"/>
    <dgm:cxn modelId="{743DC785-54D9-47C2-8A1B-BA18FAAB20E3}" type="presOf" srcId="{3914B719-49D0-4271-B951-A21C515175A4}" destId="{45AC9BD5-953C-445F-ABF9-37F0E8E7DDF2}" srcOrd="0" destOrd="0" presId="urn:microsoft.com/office/officeart/2005/8/layout/lProcess2"/>
    <dgm:cxn modelId="{C52417EF-62C4-4924-9A39-4DF03B65D8C0}" type="presOf" srcId="{00DCE5E3-F5ED-4598-8692-7772A195DDCF}" destId="{9CF026D4-84B6-42E4-ACD5-5339A06ABCF9}" srcOrd="0" destOrd="0" presId="urn:microsoft.com/office/officeart/2005/8/layout/lProcess2"/>
    <dgm:cxn modelId="{C73134BA-16F2-4727-AAB0-EA50A328E321}" srcId="{3914B719-49D0-4271-B951-A21C515175A4}" destId="{AAEE08C9-30A3-46B2-AE19-8F064BE7EBCC}" srcOrd="2" destOrd="0" parTransId="{A7E83FB8-05C9-4B4C-9FFD-D349B275A5A1}" sibTransId="{F080E3E6-98DD-42C6-9D18-F024493BBF82}"/>
    <dgm:cxn modelId="{B7E1A1EC-343B-49EE-8EC9-0823F7229F74}" srcId="{55EF3695-32E9-48B7-90A1-1D45F1599557}" destId="{2FBAA7FD-541F-49FD-995C-3B8C7ED91265}" srcOrd="0" destOrd="0" parTransId="{82DCD1B2-BF20-4CB9-8161-9E10D8A034B7}" sibTransId="{5C71CF61-CC04-4F09-A3A9-D90431E0C59B}"/>
    <dgm:cxn modelId="{23C5B70A-42B4-4224-9299-89A8116E129C}" srcId="{55EF3695-32E9-48B7-90A1-1D45F1599557}" destId="{62D94272-0D62-44CC-8EC5-1D61CDF708E7}" srcOrd="1" destOrd="0" parTransId="{D6B67BF6-C4FA-45B5-B098-262E181E5CA1}" sibTransId="{FAD4F007-2380-4B6C-93EA-9C1356B4508E}"/>
    <dgm:cxn modelId="{FDA57753-1514-4051-8595-B7EEFA2F77AF}" type="presOf" srcId="{9EFE9554-3843-4A1E-B855-1E9313958A80}" destId="{47098BE9-BEB7-46AA-BA0C-ADBF68AAD2E7}" srcOrd="0" destOrd="0" presId="urn:microsoft.com/office/officeart/2005/8/layout/lProcess2"/>
    <dgm:cxn modelId="{7F4D3304-7100-47BA-8BD5-63CDD8623017}" type="presOf" srcId="{62D94272-0D62-44CC-8EC5-1D61CDF708E7}" destId="{514FEFDB-5BCA-4FF0-BC53-387C04EED51A}" srcOrd="0" destOrd="0" presId="urn:microsoft.com/office/officeart/2005/8/layout/lProcess2"/>
    <dgm:cxn modelId="{94D612DC-7E10-491C-B9D5-623143B34B0E}" srcId="{3914B719-49D0-4271-B951-A21C515175A4}" destId="{F21969A4-5CC5-459C-92CA-0B8E07F698F6}" srcOrd="1" destOrd="0" parTransId="{1D84EBE9-8107-42A4-A665-3C296FE21C1E}" sibTransId="{7C9CC60B-5FC1-429E-90C1-FD8759206EA9}"/>
    <dgm:cxn modelId="{D06CF022-1FA2-4064-AA78-6A2CC6C7ED74}" type="presParOf" srcId="{45AC9BD5-953C-445F-ABF9-37F0E8E7DDF2}" destId="{6F09FCE4-2322-44B0-8760-2F55FAE8A433}" srcOrd="0" destOrd="0" presId="urn:microsoft.com/office/officeart/2005/8/layout/lProcess2"/>
    <dgm:cxn modelId="{6CD360BC-C925-4259-AA89-233FECC7C634}" type="presParOf" srcId="{6F09FCE4-2322-44B0-8760-2F55FAE8A433}" destId="{9084D491-0EA7-4AE1-9D5E-214B47B43333}" srcOrd="0" destOrd="0" presId="urn:microsoft.com/office/officeart/2005/8/layout/lProcess2"/>
    <dgm:cxn modelId="{BA9D6961-F6A7-436C-A2B9-E6470D4FE3EA}" type="presParOf" srcId="{6F09FCE4-2322-44B0-8760-2F55FAE8A433}" destId="{FFD3871F-FC60-4FB5-BE76-CBE7555BBA5A}" srcOrd="1" destOrd="0" presId="urn:microsoft.com/office/officeart/2005/8/layout/lProcess2"/>
    <dgm:cxn modelId="{51589F97-A455-4E17-A38E-24967A3723D1}" type="presParOf" srcId="{6F09FCE4-2322-44B0-8760-2F55FAE8A433}" destId="{120AF1B9-896F-4784-A108-7C96CE7E397E}" srcOrd="2" destOrd="0" presId="urn:microsoft.com/office/officeart/2005/8/layout/lProcess2"/>
    <dgm:cxn modelId="{9CCA07D2-3C62-43D3-BA3F-4F76A7F37CFB}" type="presParOf" srcId="{120AF1B9-896F-4784-A108-7C96CE7E397E}" destId="{4C5E148D-40AE-4D4B-9E86-97C4FA76CFCA}" srcOrd="0" destOrd="0" presId="urn:microsoft.com/office/officeart/2005/8/layout/lProcess2"/>
    <dgm:cxn modelId="{B5BBDFAD-E0B7-4F24-8C50-2B88C9CA2702}" type="presParOf" srcId="{4C5E148D-40AE-4D4B-9E86-97C4FA76CFCA}" destId="{CC8C3842-F58D-4B31-914D-AB34814A7CB4}" srcOrd="0" destOrd="0" presId="urn:microsoft.com/office/officeart/2005/8/layout/lProcess2"/>
    <dgm:cxn modelId="{5E026562-CBED-4225-9560-A7B813E6C29C}" type="presParOf" srcId="{4C5E148D-40AE-4D4B-9E86-97C4FA76CFCA}" destId="{C25A61FE-5C43-4D7B-AC18-37AA68D44DD7}" srcOrd="1" destOrd="0" presId="urn:microsoft.com/office/officeart/2005/8/layout/lProcess2"/>
    <dgm:cxn modelId="{8EB2C377-EAAF-41D8-A210-99D478279A39}" type="presParOf" srcId="{4C5E148D-40AE-4D4B-9E86-97C4FA76CFCA}" destId="{514FEFDB-5BCA-4FF0-BC53-387C04EED51A}" srcOrd="2" destOrd="0" presId="urn:microsoft.com/office/officeart/2005/8/layout/lProcess2"/>
    <dgm:cxn modelId="{74C0AEEC-A0B0-410A-999F-EFD0339F3ADB}" type="presParOf" srcId="{45AC9BD5-953C-445F-ABF9-37F0E8E7DDF2}" destId="{578757A9-4904-4300-8FB3-D81809D3CF35}" srcOrd="1" destOrd="0" presId="urn:microsoft.com/office/officeart/2005/8/layout/lProcess2"/>
    <dgm:cxn modelId="{086E6292-520D-48D9-863D-08BAF3DAA3CF}" type="presParOf" srcId="{45AC9BD5-953C-445F-ABF9-37F0E8E7DDF2}" destId="{E66CFC4B-97CD-44F4-B1C2-DF24710C7E87}" srcOrd="2" destOrd="0" presId="urn:microsoft.com/office/officeart/2005/8/layout/lProcess2"/>
    <dgm:cxn modelId="{62B39FFC-3066-4A2C-829B-A33C51177AD3}" type="presParOf" srcId="{E66CFC4B-97CD-44F4-B1C2-DF24710C7E87}" destId="{A2E7FF21-B17C-41F8-A55C-E41230668E43}" srcOrd="0" destOrd="0" presId="urn:microsoft.com/office/officeart/2005/8/layout/lProcess2"/>
    <dgm:cxn modelId="{6497D7CE-0AD2-4D2B-9871-E042EA5A9F7B}" type="presParOf" srcId="{E66CFC4B-97CD-44F4-B1C2-DF24710C7E87}" destId="{458505ED-2714-4B56-BE99-B417F9363B8F}" srcOrd="1" destOrd="0" presId="urn:microsoft.com/office/officeart/2005/8/layout/lProcess2"/>
    <dgm:cxn modelId="{EB70C2BE-688D-4FDD-9123-ADEB9FFD238D}" type="presParOf" srcId="{E66CFC4B-97CD-44F4-B1C2-DF24710C7E87}" destId="{5B24ED80-64EF-4ABB-9E38-9C8D3643A1E5}" srcOrd="2" destOrd="0" presId="urn:microsoft.com/office/officeart/2005/8/layout/lProcess2"/>
    <dgm:cxn modelId="{252763B3-9AA2-4E2E-A085-4252A8D3ED00}" type="presParOf" srcId="{5B24ED80-64EF-4ABB-9E38-9C8D3643A1E5}" destId="{6A72BB11-40C0-44AE-8071-DFD254059CD4}" srcOrd="0" destOrd="0" presId="urn:microsoft.com/office/officeart/2005/8/layout/lProcess2"/>
    <dgm:cxn modelId="{2334353F-1971-454E-ADFC-57F79B4E70C7}" type="presParOf" srcId="{6A72BB11-40C0-44AE-8071-DFD254059CD4}" destId="{0CF5005B-FBCB-4574-B67D-E951AD618697}" srcOrd="0" destOrd="0" presId="urn:microsoft.com/office/officeart/2005/8/layout/lProcess2"/>
    <dgm:cxn modelId="{B20CE9CA-581C-4F0E-A556-43B697C4D844}" type="presParOf" srcId="{45AC9BD5-953C-445F-ABF9-37F0E8E7DDF2}" destId="{E7AC1789-3E96-4DF7-ACA5-AB22DEE3031B}" srcOrd="3" destOrd="0" presId="urn:microsoft.com/office/officeart/2005/8/layout/lProcess2"/>
    <dgm:cxn modelId="{5BD08B6F-5016-4C61-9AEE-78D8067DCB63}" type="presParOf" srcId="{45AC9BD5-953C-445F-ABF9-37F0E8E7DDF2}" destId="{DCCEAD95-7F5D-4947-B32E-71A097F12259}" srcOrd="4" destOrd="0" presId="urn:microsoft.com/office/officeart/2005/8/layout/lProcess2"/>
    <dgm:cxn modelId="{AF43E3B6-B12E-4373-A7CA-D4BC40CF4F4C}" type="presParOf" srcId="{DCCEAD95-7F5D-4947-B32E-71A097F12259}" destId="{738C990B-F9C8-46AB-9E0D-722B61316B38}" srcOrd="0" destOrd="0" presId="urn:microsoft.com/office/officeart/2005/8/layout/lProcess2"/>
    <dgm:cxn modelId="{BC9F19CE-FE77-4217-8FF6-81CE494C3E00}" type="presParOf" srcId="{DCCEAD95-7F5D-4947-B32E-71A097F12259}" destId="{DBAA4E35-C096-4AB5-928A-2F7F91A03AF1}" srcOrd="1" destOrd="0" presId="urn:microsoft.com/office/officeart/2005/8/layout/lProcess2"/>
    <dgm:cxn modelId="{473C90EA-8C41-41DC-B348-93D0ED3F6850}" type="presParOf" srcId="{DCCEAD95-7F5D-4947-B32E-71A097F12259}" destId="{B6B64B66-6DDD-4437-B69C-A7C4C7BE1131}" srcOrd="2" destOrd="0" presId="urn:microsoft.com/office/officeart/2005/8/layout/lProcess2"/>
    <dgm:cxn modelId="{F4B3FBF4-9C84-46F8-896E-3263F4412006}" type="presParOf" srcId="{B6B64B66-6DDD-4437-B69C-A7C4C7BE1131}" destId="{4A544685-7A6F-44E6-9982-C85E64042935}" srcOrd="0" destOrd="0" presId="urn:microsoft.com/office/officeart/2005/8/layout/lProcess2"/>
    <dgm:cxn modelId="{C75C259F-D0B2-4E69-B6DB-BB4D85EF0F95}" type="presParOf" srcId="{4A544685-7A6F-44E6-9982-C85E64042935}" destId="{BBBE52F5-924F-450B-BF05-87BB32670E90}" srcOrd="0" destOrd="0" presId="urn:microsoft.com/office/officeart/2005/8/layout/lProcess2"/>
    <dgm:cxn modelId="{EFFC8B94-1F44-43C3-A5A5-78FACE17E89B}" type="presParOf" srcId="{45AC9BD5-953C-445F-ABF9-37F0E8E7DDF2}" destId="{0970D1DC-F592-4CCB-8A12-8BE1F2053CC1}" srcOrd="5" destOrd="0" presId="urn:microsoft.com/office/officeart/2005/8/layout/lProcess2"/>
    <dgm:cxn modelId="{CC2F0F68-53D6-491D-8492-CEA5070DF73E}" type="presParOf" srcId="{45AC9BD5-953C-445F-ABF9-37F0E8E7DDF2}" destId="{3901DDFF-E259-4A61-B10B-A9A92CBE50E5}" srcOrd="6" destOrd="0" presId="urn:microsoft.com/office/officeart/2005/8/layout/lProcess2"/>
    <dgm:cxn modelId="{AC95AB5B-F597-4C2F-9DA8-BBCDC7239246}" type="presParOf" srcId="{3901DDFF-E259-4A61-B10B-A9A92CBE50E5}" destId="{47098BE9-BEB7-46AA-BA0C-ADBF68AAD2E7}" srcOrd="0" destOrd="0" presId="urn:microsoft.com/office/officeart/2005/8/layout/lProcess2"/>
    <dgm:cxn modelId="{3A52D0AD-91F6-4E23-9AF3-24624C12BCD6}" type="presParOf" srcId="{3901DDFF-E259-4A61-B10B-A9A92CBE50E5}" destId="{FD6553E4-7F19-4A78-BC54-33515878CFC7}" srcOrd="1" destOrd="0" presId="urn:microsoft.com/office/officeart/2005/8/layout/lProcess2"/>
    <dgm:cxn modelId="{25DB1E2A-B14E-4BAB-B1E4-C5D3EF3893CD}" type="presParOf" srcId="{3901DDFF-E259-4A61-B10B-A9A92CBE50E5}" destId="{0E166E74-2004-43BF-9DCE-AD65EE74EEE6}" srcOrd="2" destOrd="0" presId="urn:microsoft.com/office/officeart/2005/8/layout/lProcess2"/>
    <dgm:cxn modelId="{66F228A3-38CE-460D-B265-404D85074D4E}" type="presParOf" srcId="{0E166E74-2004-43BF-9DCE-AD65EE74EEE6}" destId="{7A0A5493-C2DF-408B-A5E6-7AE8C9F537F8}" srcOrd="0" destOrd="0" presId="urn:microsoft.com/office/officeart/2005/8/layout/lProcess2"/>
    <dgm:cxn modelId="{1B9C41B5-71F3-4F57-AB07-E5C22C255615}" type="presParOf" srcId="{7A0A5493-C2DF-408B-A5E6-7AE8C9F537F8}" destId="{9CF026D4-84B6-42E4-ACD5-5339A06ABCF9}" srcOrd="0" destOrd="0" presId="urn:microsoft.com/office/officeart/2005/8/layout/lProcess2"/>
    <dgm:cxn modelId="{EC46BB2A-9E40-4D64-9D97-2D674B0A81C0}" type="presParOf" srcId="{7A0A5493-C2DF-408B-A5E6-7AE8C9F537F8}" destId="{98C02784-4E86-4683-B5D6-CACC3C3F0A1A}" srcOrd="1" destOrd="0" presId="urn:microsoft.com/office/officeart/2005/8/layout/lProcess2"/>
    <dgm:cxn modelId="{1BA49491-AB41-456F-AB14-73B15C1F137C}" type="presParOf" srcId="{7A0A5493-C2DF-408B-A5E6-7AE8C9F537F8}" destId="{59B77A00-CDFD-4DF0-AFF2-96B1A92D279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7D6D00-C259-48EA-B777-6091BCA6A29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68A7B7F4-5FCD-4FC1-9C12-61980C5DEBF0}">
      <dgm:prSet phldrT="[Текст]">
        <dgm:style>
          <a:lnRef idx="1">
            <a:schemeClr val="accent1"/>
          </a:lnRef>
          <a:fillRef idx="3">
            <a:schemeClr val="accent1"/>
          </a:fillRef>
          <a:effectRef idx="2">
            <a:schemeClr val="accent1"/>
          </a:effectRef>
          <a:fontRef idx="minor">
            <a:schemeClr val="lt1"/>
          </a:fontRef>
        </dgm:style>
      </dgm:prSet>
      <dgm:spPr>
        <a:gradFill rotWithShape="0">
          <a:gsLst>
            <a:gs pos="0">
              <a:srgbClr val="705FEF"/>
            </a:gs>
            <a:gs pos="78000">
              <a:schemeClr val="accent1">
                <a:shade val="94000"/>
                <a:lumMod val="94000"/>
              </a:schemeClr>
            </a:gs>
          </a:gsLst>
        </a:gradFill>
      </dgm:spPr>
      <dgm:t>
        <a:bodyPr/>
        <a:lstStyle/>
        <a:p>
          <a:r>
            <a:rPr lang="ru-RU" dirty="0" smtClean="0">
              <a:latin typeface="Times New Roman" panose="02020603050405020304" pitchFamily="18" charset="0"/>
              <a:cs typeface="Times New Roman" panose="02020603050405020304" pitchFamily="18" charset="0"/>
            </a:rPr>
            <a:t>Медицинский осмотр</a:t>
          </a:r>
          <a:endParaRPr lang="ru-RU" dirty="0">
            <a:latin typeface="Times New Roman" panose="02020603050405020304" pitchFamily="18" charset="0"/>
            <a:cs typeface="Times New Roman" panose="02020603050405020304" pitchFamily="18" charset="0"/>
          </a:endParaRPr>
        </a:p>
      </dgm:t>
    </dgm:pt>
    <dgm:pt modelId="{33528ED5-1B77-454E-BAAA-64A2DD57017C}" type="parTrans" cxnId="{1E762A9C-32D6-43F7-B64E-F278115C79F9}">
      <dgm:prSet/>
      <dgm:spPr/>
      <dgm:t>
        <a:bodyPr/>
        <a:lstStyle/>
        <a:p>
          <a:endParaRPr lang="ru-RU"/>
        </a:p>
      </dgm:t>
    </dgm:pt>
    <dgm:pt modelId="{7619E71F-618D-40FD-A727-F05FC022FDE9}" type="sibTrans" cxnId="{1E762A9C-32D6-43F7-B64E-F278115C79F9}">
      <dgm:prSet/>
      <dgm:spPr/>
      <dgm:t>
        <a:bodyPr/>
        <a:lstStyle/>
        <a:p>
          <a:endParaRPr lang="ru-RU"/>
        </a:p>
      </dgm:t>
    </dgm:pt>
    <dgm:pt modelId="{1CF7CEB9-DF94-4AD8-8711-7884273089C4}">
      <dgm:prSet phldrT="[Текст]" custT="1"/>
      <dgm:spPr>
        <a:solidFill>
          <a:srgbClr val="918FBF">
            <a:alpha val="33000"/>
          </a:srgbClr>
        </a:solidFill>
        <a:effectLst>
          <a:outerShdw blurRad="50800" dist="38100" dir="2700000" algn="tl" rotWithShape="0">
            <a:prstClr val="black">
              <a:alpha val="40000"/>
            </a:prstClr>
          </a:outerShdw>
        </a:effectLst>
      </dgm:spPr>
      <dgm:t>
        <a:bodyPr/>
        <a:lstStyle/>
        <a:p>
          <a:r>
            <a:rPr lang="ru-RU" altLang="ru-RU" sz="1600" dirty="0" smtClean="0">
              <a:solidFill>
                <a:schemeClr val="tx1"/>
              </a:solidFill>
              <a:latin typeface="Times New Roman" panose="02020603050405020304" pitchFamily="18" charset="0"/>
              <a:cs typeface="Times New Roman" panose="02020603050405020304" pitchFamily="18" charset="0"/>
            </a:rPr>
            <a:t>Приказ Минтруда России N 988н, Минздрава России N 1420н от 31.12.2020 </a:t>
          </a:r>
          <a:endParaRPr lang="ru-RU" sz="1600" dirty="0"/>
        </a:p>
      </dgm:t>
    </dgm:pt>
    <dgm:pt modelId="{6E59D6AD-5A43-4C91-8164-5A6E55EF44F1}" type="parTrans" cxnId="{AFB5F920-0660-4207-ADDA-2F9B00DAC188}">
      <dgm:prSet/>
      <dgm:spPr/>
      <dgm:t>
        <a:bodyPr/>
        <a:lstStyle/>
        <a:p>
          <a:endParaRPr lang="ru-RU"/>
        </a:p>
      </dgm:t>
    </dgm:pt>
    <dgm:pt modelId="{7BD21386-A1D6-4E53-B98D-0AEB9BAFE632}" type="sibTrans" cxnId="{AFB5F920-0660-4207-ADDA-2F9B00DAC188}">
      <dgm:prSet/>
      <dgm:spPr/>
      <dgm:t>
        <a:bodyPr/>
        <a:lstStyle/>
        <a:p>
          <a:endParaRPr lang="ru-RU"/>
        </a:p>
      </dgm:t>
    </dgm:pt>
    <dgm:pt modelId="{8661CB0B-0FDD-47E0-878B-470C2F232FA1}">
      <dgm:prSet phldrT="[Текст]" custT="1"/>
      <dgm:spPr>
        <a:solidFill>
          <a:srgbClr val="918FBF">
            <a:alpha val="33000"/>
          </a:srgbClr>
        </a:solidFill>
        <a:effectLst>
          <a:outerShdw blurRad="50800" dist="38100" dir="2700000" algn="tl" rotWithShape="0">
            <a:prstClr val="black">
              <a:alpha val="40000"/>
            </a:prstClr>
          </a:outerShdw>
        </a:effectLst>
      </dgm:spPr>
      <dgm:t>
        <a:bodyPr/>
        <a:lstStyle/>
        <a:p>
          <a:r>
            <a:rPr lang="ru-RU" altLang="ru-RU" sz="1600" dirty="0" smtClean="0">
              <a:solidFill>
                <a:schemeClr val="tx1"/>
              </a:solidFill>
              <a:latin typeface="Times New Roman" panose="02020603050405020304" pitchFamily="18" charset="0"/>
              <a:cs typeface="Times New Roman" panose="02020603050405020304" pitchFamily="18" charset="0"/>
            </a:rPr>
            <a:t>Приказ Минздрава России от 28.01.2021 N 29н</a:t>
          </a:r>
          <a:endParaRPr lang="ru-RU" sz="1600" dirty="0"/>
        </a:p>
      </dgm:t>
    </dgm:pt>
    <dgm:pt modelId="{F0965549-DCBE-4EEE-8BE9-4AF7401B6898}" type="parTrans" cxnId="{0869044E-706B-43DD-8C2C-643916C4AE51}">
      <dgm:prSet/>
      <dgm:spPr/>
      <dgm:t>
        <a:bodyPr/>
        <a:lstStyle/>
        <a:p>
          <a:endParaRPr lang="ru-RU"/>
        </a:p>
      </dgm:t>
    </dgm:pt>
    <dgm:pt modelId="{3E461CFF-55B6-4F6E-9952-105629EC5FA4}" type="sibTrans" cxnId="{0869044E-706B-43DD-8C2C-643916C4AE51}">
      <dgm:prSet/>
      <dgm:spPr/>
      <dgm:t>
        <a:bodyPr/>
        <a:lstStyle/>
        <a:p>
          <a:endParaRPr lang="ru-RU"/>
        </a:p>
      </dgm:t>
    </dgm:pt>
    <dgm:pt modelId="{562DBF7B-45A3-428E-ADC8-1A5A47FA0FE0}">
      <dgm:prSet phldrT="[Текст]">
        <dgm:style>
          <a:lnRef idx="1">
            <a:schemeClr val="accent1"/>
          </a:lnRef>
          <a:fillRef idx="3">
            <a:schemeClr val="accent1"/>
          </a:fillRef>
          <a:effectRef idx="2">
            <a:schemeClr val="accent1"/>
          </a:effectRef>
          <a:fontRef idx="minor">
            <a:schemeClr val="lt1"/>
          </a:fontRef>
        </dgm:style>
      </dgm:prSet>
      <dgm:spPr>
        <a:gradFill rotWithShape="0">
          <a:gsLst>
            <a:gs pos="0">
              <a:srgbClr val="705FEF"/>
            </a:gs>
            <a:gs pos="78000">
              <a:schemeClr val="accent1">
                <a:shade val="94000"/>
                <a:lumMod val="94000"/>
              </a:schemeClr>
            </a:gs>
          </a:gsLst>
        </a:gradFill>
      </dgm:spPr>
      <dgm:t>
        <a:bodyPr/>
        <a:lstStyle/>
        <a:p>
          <a:r>
            <a:rPr lang="ru-RU" altLang="ru-RU" dirty="0" smtClean="0">
              <a:solidFill>
                <a:schemeClr val="bg1"/>
              </a:solidFill>
              <a:latin typeface="Times New Roman" panose="02020603050405020304" pitchFamily="18" charset="0"/>
              <a:cs typeface="Times New Roman" panose="02020603050405020304" pitchFamily="18" charset="0"/>
            </a:rPr>
            <a:t>Предрейсовый и послерейсовый медицинский осмотр</a:t>
          </a:r>
          <a:endParaRPr lang="ru-RU" dirty="0">
            <a:solidFill>
              <a:schemeClr val="bg1"/>
            </a:solidFill>
          </a:endParaRPr>
        </a:p>
      </dgm:t>
    </dgm:pt>
    <dgm:pt modelId="{06DCE87C-F31E-447A-8A6D-C03675EBB324}" type="parTrans" cxnId="{7E332C4D-BBC7-4A73-8F46-B7C052433A8E}">
      <dgm:prSet/>
      <dgm:spPr/>
      <dgm:t>
        <a:bodyPr/>
        <a:lstStyle/>
        <a:p>
          <a:endParaRPr lang="ru-RU"/>
        </a:p>
      </dgm:t>
    </dgm:pt>
    <dgm:pt modelId="{408DF851-B185-40D2-A36E-15610A770C7F}" type="sibTrans" cxnId="{7E332C4D-BBC7-4A73-8F46-B7C052433A8E}">
      <dgm:prSet/>
      <dgm:spPr/>
      <dgm:t>
        <a:bodyPr/>
        <a:lstStyle/>
        <a:p>
          <a:endParaRPr lang="ru-RU"/>
        </a:p>
      </dgm:t>
    </dgm:pt>
    <dgm:pt modelId="{54FE3B00-F1C4-4F3B-8A50-8FE6C9FF4A00}">
      <dgm:prSet phldrT="[Текст]" custT="1"/>
      <dgm:spPr>
        <a:solidFill>
          <a:srgbClr val="918FBF">
            <a:alpha val="33000"/>
          </a:srgbClr>
        </a:solidFill>
        <a:effectLst>
          <a:outerShdw blurRad="50800" dist="38100" dir="2700000" algn="tl" rotWithShape="0">
            <a:prstClr val="black">
              <a:alpha val="40000"/>
            </a:prstClr>
          </a:outerShdw>
        </a:effectLst>
      </dgm:spPr>
      <dgm:t>
        <a:bodyPr/>
        <a:lstStyle/>
        <a:p>
          <a:r>
            <a:rPr lang="ru-RU" sz="1600" dirty="0" smtClean="0">
              <a:latin typeface="Times New Roman" panose="02020603050405020304" pitchFamily="18" charset="0"/>
              <a:cs typeface="Times New Roman" panose="02020603050405020304" pitchFamily="18" charset="0"/>
            </a:rPr>
            <a:t>Приказ Минздрава РФ от 06.12.2021 N 1122Н </a:t>
          </a:r>
          <a:endParaRPr lang="ru-RU" sz="1600" dirty="0">
            <a:latin typeface="Times New Roman" panose="02020603050405020304" pitchFamily="18" charset="0"/>
            <a:cs typeface="Times New Roman" panose="02020603050405020304" pitchFamily="18" charset="0"/>
          </a:endParaRPr>
        </a:p>
      </dgm:t>
    </dgm:pt>
    <dgm:pt modelId="{BCB238FE-C6F5-49CC-B4E0-294CF971333E}" type="parTrans" cxnId="{13CF4C54-8519-4C22-AD7E-748BAD0D9E5A}">
      <dgm:prSet/>
      <dgm:spPr/>
      <dgm:t>
        <a:bodyPr/>
        <a:lstStyle/>
        <a:p>
          <a:endParaRPr lang="ru-RU"/>
        </a:p>
      </dgm:t>
    </dgm:pt>
    <dgm:pt modelId="{14853A70-DBC8-4063-99BA-BBE4D36E3D8F}" type="sibTrans" cxnId="{13CF4C54-8519-4C22-AD7E-748BAD0D9E5A}">
      <dgm:prSet/>
      <dgm:spPr/>
      <dgm:t>
        <a:bodyPr/>
        <a:lstStyle/>
        <a:p>
          <a:endParaRPr lang="ru-RU"/>
        </a:p>
      </dgm:t>
    </dgm:pt>
    <dgm:pt modelId="{C589DAEA-2F09-4C4D-BCCB-8DF5765A2A6C}">
      <dgm:prSet phldrT="[Текст]">
        <dgm:style>
          <a:lnRef idx="1">
            <a:schemeClr val="accent1"/>
          </a:lnRef>
          <a:fillRef idx="3">
            <a:schemeClr val="accent1"/>
          </a:fillRef>
          <a:effectRef idx="2">
            <a:schemeClr val="accent1"/>
          </a:effectRef>
          <a:fontRef idx="minor">
            <a:schemeClr val="lt1"/>
          </a:fontRef>
        </dgm:style>
      </dgm:prSet>
      <dgm:spPr>
        <a:gradFill rotWithShape="0">
          <a:gsLst>
            <a:gs pos="0">
              <a:srgbClr val="705FEF"/>
            </a:gs>
            <a:gs pos="78000">
              <a:schemeClr val="accent1">
                <a:shade val="94000"/>
                <a:lumMod val="94000"/>
              </a:schemeClr>
            </a:gs>
          </a:gsLst>
        </a:gradFill>
      </dgm:spPr>
      <dgm:t>
        <a:bodyPr/>
        <a:lstStyle/>
        <a:p>
          <a:r>
            <a:rPr lang="ru-RU" altLang="ru-RU" dirty="0" smtClean="0">
              <a:solidFill>
                <a:schemeClr val="bg1"/>
              </a:solidFill>
              <a:latin typeface="Times New Roman" panose="02020603050405020304" pitchFamily="18" charset="0"/>
              <a:cs typeface="Times New Roman" panose="02020603050405020304" pitchFamily="18" charset="0"/>
            </a:rPr>
            <a:t>Психиатрическое освидетельствование </a:t>
          </a:r>
          <a:endParaRPr lang="ru-RU" dirty="0">
            <a:solidFill>
              <a:schemeClr val="bg1"/>
            </a:solidFill>
            <a:latin typeface="Times New Roman" panose="02020603050405020304" pitchFamily="18" charset="0"/>
            <a:cs typeface="Times New Roman" panose="02020603050405020304" pitchFamily="18" charset="0"/>
          </a:endParaRPr>
        </a:p>
      </dgm:t>
    </dgm:pt>
    <dgm:pt modelId="{2478C066-00C5-4A70-B713-0A45D8227F88}" type="parTrans" cxnId="{CA1EA11F-D17D-4CEA-901D-7653F42B3809}">
      <dgm:prSet/>
      <dgm:spPr/>
      <dgm:t>
        <a:bodyPr/>
        <a:lstStyle/>
        <a:p>
          <a:endParaRPr lang="ru-RU"/>
        </a:p>
      </dgm:t>
    </dgm:pt>
    <dgm:pt modelId="{C3968920-85BD-4ACA-B49B-534603F77830}" type="sibTrans" cxnId="{CA1EA11F-D17D-4CEA-901D-7653F42B3809}">
      <dgm:prSet/>
      <dgm:spPr/>
      <dgm:t>
        <a:bodyPr/>
        <a:lstStyle/>
        <a:p>
          <a:endParaRPr lang="ru-RU"/>
        </a:p>
      </dgm:t>
    </dgm:pt>
    <dgm:pt modelId="{5E47550C-91B5-43B2-B2C3-E2BD70AA253E}">
      <dgm:prSet phldrT="[Текст]" custT="1">
        <dgm:style>
          <a:lnRef idx="1">
            <a:schemeClr val="accent1"/>
          </a:lnRef>
          <a:fillRef idx="3">
            <a:schemeClr val="accent1"/>
          </a:fillRef>
          <a:effectRef idx="2">
            <a:schemeClr val="accent1"/>
          </a:effectRef>
          <a:fontRef idx="minor">
            <a:schemeClr val="lt1"/>
          </a:fontRef>
        </dgm:style>
      </dgm:prSet>
      <dgm:spPr>
        <a:gradFill rotWithShape="0">
          <a:gsLst>
            <a:gs pos="0">
              <a:srgbClr val="705FEF"/>
            </a:gs>
            <a:gs pos="78000">
              <a:schemeClr val="accent1">
                <a:shade val="94000"/>
                <a:lumMod val="94000"/>
              </a:schemeClr>
            </a:gs>
          </a:gsLst>
        </a:gradFill>
      </dgm:spPr>
      <dgm:t>
        <a:bodyPr/>
        <a:lstStyle/>
        <a:p>
          <a:r>
            <a:rPr lang="ru-RU" sz="2200" dirty="0" smtClean="0">
              <a:latin typeface="Times New Roman" panose="02020603050405020304" pitchFamily="18" charset="0"/>
              <a:cs typeface="Times New Roman" panose="02020603050405020304" pitchFamily="18" charset="0"/>
            </a:rPr>
            <a:t>Вакцинация</a:t>
          </a:r>
          <a:r>
            <a:rPr lang="ru-RU" sz="1700" dirty="0" smtClean="0">
              <a:latin typeface="Times New Roman" panose="02020603050405020304" pitchFamily="18" charset="0"/>
              <a:cs typeface="Times New Roman" panose="02020603050405020304" pitchFamily="18" charset="0"/>
            </a:rPr>
            <a:t/>
          </a:r>
          <a:br>
            <a:rPr lang="ru-RU" sz="1700" dirty="0" smtClean="0">
              <a:latin typeface="Times New Roman" panose="02020603050405020304" pitchFamily="18" charset="0"/>
              <a:cs typeface="Times New Roman" panose="02020603050405020304" pitchFamily="18" charset="0"/>
            </a:rPr>
          </a:br>
          <a:r>
            <a:rPr lang="ru-RU" sz="1400" dirty="0" smtClean="0">
              <a:latin typeface="Times New Roman" panose="02020603050405020304" pitchFamily="18" charset="0"/>
              <a:cs typeface="Times New Roman" panose="02020603050405020304" pitchFamily="18" charset="0"/>
            </a:rPr>
            <a:t>(Дифтерия, Гепатит Б, корь, краснуха, </a:t>
          </a:r>
          <a:r>
            <a:rPr lang="en-US" sz="1400" dirty="0" smtClean="0">
              <a:latin typeface="Times New Roman" panose="02020603050405020304" pitchFamily="18" charset="0"/>
              <a:cs typeface="Times New Roman" panose="02020603050405020304" pitchFamily="18" charset="0"/>
            </a:rPr>
            <a:t>COVID-19.</a:t>
          </a:r>
          <a:r>
            <a:rPr lang="ru-RU" sz="1400" dirty="0" smtClean="0">
              <a:latin typeface="Times New Roman" panose="02020603050405020304" pitchFamily="18" charset="0"/>
              <a:cs typeface="Times New Roman" panose="02020603050405020304" pitchFamily="18" charset="0"/>
            </a:rPr>
            <a:t> грипп, клещевой энцефалит)</a:t>
          </a:r>
          <a:endParaRPr lang="ru-RU" sz="1400" dirty="0">
            <a:latin typeface="Times New Roman" panose="02020603050405020304" pitchFamily="18" charset="0"/>
            <a:cs typeface="Times New Roman" panose="02020603050405020304" pitchFamily="18" charset="0"/>
          </a:endParaRPr>
        </a:p>
      </dgm:t>
    </dgm:pt>
    <dgm:pt modelId="{A33C3F4A-4987-4486-8F80-C9EB17E34AAB}" type="parTrans" cxnId="{EF79CEB7-3384-4A0F-ADEE-9E9B6A37E3FD}">
      <dgm:prSet/>
      <dgm:spPr/>
      <dgm:t>
        <a:bodyPr/>
        <a:lstStyle/>
        <a:p>
          <a:endParaRPr lang="ru-RU"/>
        </a:p>
      </dgm:t>
    </dgm:pt>
    <dgm:pt modelId="{5165B451-0734-4FFB-ABA1-B513A6FF6F98}" type="sibTrans" cxnId="{EF79CEB7-3384-4A0F-ADEE-9E9B6A37E3FD}">
      <dgm:prSet/>
      <dgm:spPr/>
      <dgm:t>
        <a:bodyPr/>
        <a:lstStyle/>
        <a:p>
          <a:endParaRPr lang="ru-RU"/>
        </a:p>
      </dgm:t>
    </dgm:pt>
    <dgm:pt modelId="{AAB9E61F-A235-47B5-AD55-7D6CB0F875E4}">
      <dgm:prSet custT="1"/>
      <dgm:spPr>
        <a:solidFill>
          <a:srgbClr val="918FBF">
            <a:alpha val="33000"/>
          </a:srgbClr>
        </a:solidFill>
        <a:effectLst>
          <a:outerShdw blurRad="50800" dist="38100" dir="2700000" algn="tl" rotWithShape="0">
            <a:prstClr val="black">
              <a:alpha val="40000"/>
            </a:prstClr>
          </a:outerShdw>
        </a:effectLst>
      </dgm:spPr>
      <dgm:t>
        <a:bodyPr/>
        <a:lstStyle/>
        <a:p>
          <a:r>
            <a:rPr lang="ru-RU" altLang="ru-RU" sz="1600" dirty="0" smtClean="0">
              <a:solidFill>
                <a:schemeClr val="tx1"/>
              </a:solidFill>
              <a:latin typeface="Times New Roman" panose="02020603050405020304" pitchFamily="18" charset="0"/>
              <a:cs typeface="Times New Roman" panose="02020603050405020304" pitchFamily="18" charset="0"/>
            </a:rPr>
            <a:t>Приказ Минздрава России от 15.12.2014 N 835н</a:t>
          </a:r>
          <a:endParaRPr lang="ru-RU" sz="1600" dirty="0"/>
        </a:p>
      </dgm:t>
    </dgm:pt>
    <dgm:pt modelId="{30DE07A1-F5BD-4798-9E80-F188220B0462}" type="parTrans" cxnId="{4E96A119-F529-4EDF-B8FC-CB98DD076EC0}">
      <dgm:prSet/>
      <dgm:spPr/>
      <dgm:t>
        <a:bodyPr/>
        <a:lstStyle/>
        <a:p>
          <a:endParaRPr lang="ru-RU"/>
        </a:p>
      </dgm:t>
    </dgm:pt>
    <dgm:pt modelId="{23D776ED-1BFF-4D51-B1E7-6DC1606CF10A}" type="sibTrans" cxnId="{4E96A119-F529-4EDF-B8FC-CB98DD076EC0}">
      <dgm:prSet/>
      <dgm:spPr/>
      <dgm:t>
        <a:bodyPr/>
        <a:lstStyle/>
        <a:p>
          <a:endParaRPr lang="ru-RU"/>
        </a:p>
      </dgm:t>
    </dgm:pt>
    <dgm:pt modelId="{7BBAC0BC-782F-4180-A858-1C67776254AF}">
      <dgm:prSet custT="1"/>
      <dgm:spPr>
        <a:solidFill>
          <a:srgbClr val="918FBF">
            <a:alpha val="33000"/>
          </a:srgbClr>
        </a:solidFill>
        <a:effectLst>
          <a:outerShdw blurRad="50800" dist="38100" dir="2700000" algn="tl" rotWithShape="0">
            <a:prstClr val="black">
              <a:alpha val="40000"/>
            </a:prstClr>
          </a:outerShdw>
        </a:effectLst>
      </dgm:spPr>
      <dgm:t>
        <a:bodyPr/>
        <a:lstStyle/>
        <a:p>
          <a:r>
            <a:rPr lang="ru-RU" altLang="ru-RU" sz="1600" dirty="0" smtClean="0">
              <a:solidFill>
                <a:schemeClr val="tx1"/>
              </a:solidFill>
              <a:latin typeface="Times New Roman" panose="02020603050405020304" pitchFamily="18" charset="0"/>
              <a:cs typeface="Times New Roman" panose="02020603050405020304" pitchFamily="18" charset="0"/>
            </a:rPr>
            <a:t>Приказ Министерства здравоохранения РФ от 20 мая 2022 г. N 342н</a:t>
          </a:r>
          <a:endParaRPr lang="ru-RU" sz="1600" dirty="0">
            <a:solidFill>
              <a:schemeClr val="tx1"/>
            </a:solidFill>
            <a:latin typeface="Times New Roman" panose="02020603050405020304" pitchFamily="18" charset="0"/>
            <a:cs typeface="Times New Roman" panose="02020603050405020304" pitchFamily="18" charset="0"/>
          </a:endParaRPr>
        </a:p>
      </dgm:t>
    </dgm:pt>
    <dgm:pt modelId="{74B6B4F2-F89E-4642-9D32-2930ED4FC0CB}" type="parTrans" cxnId="{B37EFAD8-2A06-4CD0-B6E4-8A42BBAF6A24}">
      <dgm:prSet/>
      <dgm:spPr/>
      <dgm:t>
        <a:bodyPr/>
        <a:lstStyle/>
        <a:p>
          <a:endParaRPr lang="ru-RU"/>
        </a:p>
      </dgm:t>
    </dgm:pt>
    <dgm:pt modelId="{A85B7E4F-0932-4884-A1AA-BE647A07863D}" type="sibTrans" cxnId="{B37EFAD8-2A06-4CD0-B6E4-8A42BBAF6A24}">
      <dgm:prSet/>
      <dgm:spPr/>
      <dgm:t>
        <a:bodyPr/>
        <a:lstStyle/>
        <a:p>
          <a:endParaRPr lang="ru-RU"/>
        </a:p>
      </dgm:t>
    </dgm:pt>
    <dgm:pt modelId="{02B251C7-9778-405D-9A51-3DDDCADCE1A8}">
      <dgm:prSet custT="1"/>
      <dgm:spPr>
        <a:solidFill>
          <a:srgbClr val="918FBF">
            <a:alpha val="33000"/>
          </a:srgbClr>
        </a:solidFill>
        <a:effectLst>
          <a:outerShdw blurRad="50800" dist="38100" dir="2700000" algn="tl" rotWithShape="0">
            <a:prstClr val="black">
              <a:alpha val="40000"/>
            </a:prstClr>
          </a:outerShdw>
        </a:effectLst>
      </dgm:spPr>
      <dgm:t>
        <a:bodyPr/>
        <a:lstStyle/>
        <a:p>
          <a:endParaRPr lang="ru-RU" sz="1600" dirty="0"/>
        </a:p>
      </dgm:t>
    </dgm:pt>
    <dgm:pt modelId="{92F56F49-5731-4AE8-9135-8215F8DB63DD}" type="parTrans" cxnId="{E6619830-BCB2-45F6-9A42-1C1E95BE2C5B}">
      <dgm:prSet/>
      <dgm:spPr/>
      <dgm:t>
        <a:bodyPr/>
        <a:lstStyle/>
        <a:p>
          <a:endParaRPr lang="ru-RU"/>
        </a:p>
      </dgm:t>
    </dgm:pt>
    <dgm:pt modelId="{3EFA1A7D-8DAD-4C5C-AB88-543F582C36AE}" type="sibTrans" cxnId="{E6619830-BCB2-45F6-9A42-1C1E95BE2C5B}">
      <dgm:prSet/>
      <dgm:spPr/>
      <dgm:t>
        <a:bodyPr/>
        <a:lstStyle/>
        <a:p>
          <a:endParaRPr lang="ru-RU"/>
        </a:p>
      </dgm:t>
    </dgm:pt>
    <dgm:pt modelId="{D1E0FF5C-EC6D-4ACF-BDB2-6ED0CBFF4DE8}">
      <dgm:prSet custT="1"/>
      <dgm:spPr>
        <a:solidFill>
          <a:srgbClr val="918FBF">
            <a:alpha val="33000"/>
          </a:srgbClr>
        </a:solidFill>
        <a:effectLst>
          <a:outerShdw blurRad="50800" dist="38100" dir="2700000" algn="tl" rotWithShape="0">
            <a:prstClr val="black">
              <a:alpha val="40000"/>
            </a:prstClr>
          </a:outerShdw>
        </a:effectLst>
      </dgm:spPr>
      <dgm:t>
        <a:bodyPr/>
        <a:lstStyle/>
        <a:p>
          <a:endParaRPr lang="ru-RU" sz="1600" dirty="0">
            <a:solidFill>
              <a:schemeClr val="tx1"/>
            </a:solidFill>
            <a:latin typeface="Times New Roman" panose="02020603050405020304" pitchFamily="18" charset="0"/>
            <a:cs typeface="Times New Roman" panose="02020603050405020304" pitchFamily="18" charset="0"/>
          </a:endParaRPr>
        </a:p>
      </dgm:t>
    </dgm:pt>
    <dgm:pt modelId="{971A01CD-F8A9-4803-B32D-1ABA148F3FD6}" type="parTrans" cxnId="{D8CAF67B-D250-44C1-B99B-F1B0070C66F9}">
      <dgm:prSet/>
      <dgm:spPr/>
      <dgm:t>
        <a:bodyPr/>
        <a:lstStyle/>
        <a:p>
          <a:endParaRPr lang="ru-RU"/>
        </a:p>
      </dgm:t>
    </dgm:pt>
    <dgm:pt modelId="{9A874386-EA92-4835-B01A-85174492F34B}" type="sibTrans" cxnId="{D8CAF67B-D250-44C1-B99B-F1B0070C66F9}">
      <dgm:prSet/>
      <dgm:spPr/>
      <dgm:t>
        <a:bodyPr/>
        <a:lstStyle/>
        <a:p>
          <a:endParaRPr lang="ru-RU"/>
        </a:p>
      </dgm:t>
    </dgm:pt>
    <dgm:pt modelId="{583E6FF4-3EC6-42A6-83C6-093C4EB16725}">
      <dgm:prSet phldrT="[Текст]" custT="1"/>
      <dgm:spPr>
        <a:solidFill>
          <a:srgbClr val="918FBF">
            <a:alpha val="33000"/>
          </a:srgbClr>
        </a:solidFill>
        <a:effectLst>
          <a:outerShdw blurRad="50800" dist="38100" dir="2700000" algn="tl" rotWithShape="0">
            <a:prstClr val="black">
              <a:alpha val="40000"/>
            </a:prstClr>
          </a:outerShdw>
        </a:effectLst>
      </dgm:spPr>
      <dgm:t>
        <a:bodyPr/>
        <a:lstStyle/>
        <a:p>
          <a:endParaRPr lang="ru-RU" sz="1600" dirty="0">
            <a:latin typeface="Times New Roman" panose="02020603050405020304" pitchFamily="18" charset="0"/>
            <a:cs typeface="Times New Roman" panose="02020603050405020304" pitchFamily="18" charset="0"/>
          </a:endParaRPr>
        </a:p>
      </dgm:t>
    </dgm:pt>
    <dgm:pt modelId="{0DE22AB9-C40E-4114-936C-FA7F64BFA0D2}" type="parTrans" cxnId="{7F458E46-15B5-4379-95FC-1D463FB36EC9}">
      <dgm:prSet/>
      <dgm:spPr/>
      <dgm:t>
        <a:bodyPr/>
        <a:lstStyle/>
        <a:p>
          <a:endParaRPr lang="ru-RU"/>
        </a:p>
      </dgm:t>
    </dgm:pt>
    <dgm:pt modelId="{9351EC40-ED35-4FF5-AB99-E2E8DDBA0D82}" type="sibTrans" cxnId="{7F458E46-15B5-4379-95FC-1D463FB36EC9}">
      <dgm:prSet/>
      <dgm:spPr/>
      <dgm:t>
        <a:bodyPr/>
        <a:lstStyle/>
        <a:p>
          <a:endParaRPr lang="ru-RU"/>
        </a:p>
      </dgm:t>
    </dgm:pt>
    <dgm:pt modelId="{42DF4A69-E395-406D-98E6-8ADD54D09903}" type="pres">
      <dgm:prSet presAssocID="{347D6D00-C259-48EA-B777-6091BCA6A29C}" presName="Name0" presStyleCnt="0">
        <dgm:presLayoutVars>
          <dgm:dir/>
          <dgm:animLvl val="lvl"/>
          <dgm:resizeHandles/>
        </dgm:presLayoutVars>
      </dgm:prSet>
      <dgm:spPr/>
      <dgm:t>
        <a:bodyPr/>
        <a:lstStyle/>
        <a:p>
          <a:endParaRPr lang="ru-RU"/>
        </a:p>
      </dgm:t>
    </dgm:pt>
    <dgm:pt modelId="{C7BFA687-E89C-44B2-82F2-0C2056F833FF}" type="pres">
      <dgm:prSet presAssocID="{68A7B7F4-5FCD-4FC1-9C12-61980C5DEBF0}" presName="linNode" presStyleCnt="0"/>
      <dgm:spPr/>
    </dgm:pt>
    <dgm:pt modelId="{7E534075-250E-4261-B8F2-8E84489684CD}" type="pres">
      <dgm:prSet presAssocID="{68A7B7F4-5FCD-4FC1-9C12-61980C5DEBF0}" presName="parentShp" presStyleLbl="node1" presStyleIdx="0" presStyleCnt="4">
        <dgm:presLayoutVars>
          <dgm:bulletEnabled val="1"/>
        </dgm:presLayoutVars>
      </dgm:prSet>
      <dgm:spPr/>
      <dgm:t>
        <a:bodyPr/>
        <a:lstStyle/>
        <a:p>
          <a:endParaRPr lang="ru-RU"/>
        </a:p>
      </dgm:t>
    </dgm:pt>
    <dgm:pt modelId="{1AE65A1B-2697-4DA6-9662-F838AD9DF142}" type="pres">
      <dgm:prSet presAssocID="{68A7B7F4-5FCD-4FC1-9C12-61980C5DEBF0}" presName="childShp" presStyleLbl="bgAccFollowNode1" presStyleIdx="0" presStyleCnt="4" custLinFactNeighborX="1283" custLinFactNeighborY="2667">
        <dgm:presLayoutVars>
          <dgm:bulletEnabled val="1"/>
        </dgm:presLayoutVars>
      </dgm:prSet>
      <dgm:spPr/>
      <dgm:t>
        <a:bodyPr/>
        <a:lstStyle/>
        <a:p>
          <a:endParaRPr lang="ru-RU"/>
        </a:p>
      </dgm:t>
    </dgm:pt>
    <dgm:pt modelId="{27A13186-20A5-4E49-9874-3833F7D2DCFB}" type="pres">
      <dgm:prSet presAssocID="{7619E71F-618D-40FD-A727-F05FC022FDE9}" presName="spacing" presStyleCnt="0"/>
      <dgm:spPr/>
    </dgm:pt>
    <dgm:pt modelId="{1F9C7340-A734-468D-87D4-1E4329A74A03}" type="pres">
      <dgm:prSet presAssocID="{562DBF7B-45A3-428E-ADC8-1A5A47FA0FE0}" presName="linNode" presStyleCnt="0"/>
      <dgm:spPr/>
    </dgm:pt>
    <dgm:pt modelId="{F395A785-937C-435B-9CDE-21C013D419D1}" type="pres">
      <dgm:prSet presAssocID="{562DBF7B-45A3-428E-ADC8-1A5A47FA0FE0}" presName="parentShp" presStyleLbl="node1" presStyleIdx="1" presStyleCnt="4">
        <dgm:presLayoutVars>
          <dgm:bulletEnabled val="1"/>
        </dgm:presLayoutVars>
      </dgm:prSet>
      <dgm:spPr/>
      <dgm:t>
        <a:bodyPr/>
        <a:lstStyle/>
        <a:p>
          <a:endParaRPr lang="ru-RU"/>
        </a:p>
      </dgm:t>
    </dgm:pt>
    <dgm:pt modelId="{19626AAC-6419-47FE-ADE9-D0E5DBA38FF4}" type="pres">
      <dgm:prSet presAssocID="{562DBF7B-45A3-428E-ADC8-1A5A47FA0FE0}" presName="childShp" presStyleLbl="bgAccFollowNode1" presStyleIdx="1" presStyleCnt="4">
        <dgm:presLayoutVars>
          <dgm:bulletEnabled val="1"/>
        </dgm:presLayoutVars>
      </dgm:prSet>
      <dgm:spPr/>
      <dgm:t>
        <a:bodyPr/>
        <a:lstStyle/>
        <a:p>
          <a:endParaRPr lang="ru-RU"/>
        </a:p>
      </dgm:t>
    </dgm:pt>
    <dgm:pt modelId="{FD023AA5-1877-46E0-B453-F86A458BFA91}" type="pres">
      <dgm:prSet presAssocID="{408DF851-B185-40D2-A36E-15610A770C7F}" presName="spacing" presStyleCnt="0"/>
      <dgm:spPr/>
    </dgm:pt>
    <dgm:pt modelId="{745CD2C0-0DA1-43A5-9ECF-612E86FC7F4B}" type="pres">
      <dgm:prSet presAssocID="{C589DAEA-2F09-4C4D-BCCB-8DF5765A2A6C}" presName="linNode" presStyleCnt="0"/>
      <dgm:spPr/>
    </dgm:pt>
    <dgm:pt modelId="{60AA672A-D5C9-4947-9827-61003CD92C8C}" type="pres">
      <dgm:prSet presAssocID="{C589DAEA-2F09-4C4D-BCCB-8DF5765A2A6C}" presName="parentShp" presStyleLbl="node1" presStyleIdx="2" presStyleCnt="4">
        <dgm:presLayoutVars>
          <dgm:bulletEnabled val="1"/>
        </dgm:presLayoutVars>
      </dgm:prSet>
      <dgm:spPr/>
      <dgm:t>
        <a:bodyPr/>
        <a:lstStyle/>
        <a:p>
          <a:endParaRPr lang="ru-RU"/>
        </a:p>
      </dgm:t>
    </dgm:pt>
    <dgm:pt modelId="{4BBD7019-84F6-4281-8F03-996351AC1C46}" type="pres">
      <dgm:prSet presAssocID="{C589DAEA-2F09-4C4D-BCCB-8DF5765A2A6C}" presName="childShp" presStyleLbl="bgAccFollowNode1" presStyleIdx="2" presStyleCnt="4">
        <dgm:presLayoutVars>
          <dgm:bulletEnabled val="1"/>
        </dgm:presLayoutVars>
      </dgm:prSet>
      <dgm:spPr/>
      <dgm:t>
        <a:bodyPr/>
        <a:lstStyle/>
        <a:p>
          <a:endParaRPr lang="ru-RU"/>
        </a:p>
      </dgm:t>
    </dgm:pt>
    <dgm:pt modelId="{0A6302BF-869E-47A7-9F71-B91810687AA7}" type="pres">
      <dgm:prSet presAssocID="{C3968920-85BD-4ACA-B49B-534603F77830}" presName="spacing" presStyleCnt="0"/>
      <dgm:spPr/>
    </dgm:pt>
    <dgm:pt modelId="{FF363A73-53D9-48CB-AA92-F8147B685708}" type="pres">
      <dgm:prSet presAssocID="{5E47550C-91B5-43B2-B2C3-E2BD70AA253E}" presName="linNode" presStyleCnt="0"/>
      <dgm:spPr/>
    </dgm:pt>
    <dgm:pt modelId="{BBCB9C57-37E0-4822-B1C0-6EBBC9B0735F}" type="pres">
      <dgm:prSet presAssocID="{5E47550C-91B5-43B2-B2C3-E2BD70AA253E}" presName="parentShp" presStyleLbl="node1" presStyleIdx="3" presStyleCnt="4">
        <dgm:presLayoutVars>
          <dgm:bulletEnabled val="1"/>
        </dgm:presLayoutVars>
      </dgm:prSet>
      <dgm:spPr/>
      <dgm:t>
        <a:bodyPr/>
        <a:lstStyle/>
        <a:p>
          <a:endParaRPr lang="ru-RU"/>
        </a:p>
      </dgm:t>
    </dgm:pt>
    <dgm:pt modelId="{05B49529-6C93-4435-939E-C3606EDEB032}" type="pres">
      <dgm:prSet presAssocID="{5E47550C-91B5-43B2-B2C3-E2BD70AA253E}" presName="childShp" presStyleLbl="bgAccFollowNode1" presStyleIdx="3" presStyleCnt="4" custLinFactNeighborX="770" custLinFactNeighborY="1778">
        <dgm:presLayoutVars>
          <dgm:bulletEnabled val="1"/>
        </dgm:presLayoutVars>
      </dgm:prSet>
      <dgm:spPr/>
      <dgm:t>
        <a:bodyPr/>
        <a:lstStyle/>
        <a:p>
          <a:endParaRPr lang="ru-RU"/>
        </a:p>
      </dgm:t>
    </dgm:pt>
  </dgm:ptLst>
  <dgm:cxnLst>
    <dgm:cxn modelId="{D8CAF67B-D250-44C1-B99B-F1B0070C66F9}" srcId="{C589DAEA-2F09-4C4D-BCCB-8DF5765A2A6C}" destId="{D1E0FF5C-EC6D-4ACF-BDB2-6ED0CBFF4DE8}" srcOrd="0" destOrd="0" parTransId="{971A01CD-F8A9-4803-B32D-1ABA148F3FD6}" sibTransId="{9A874386-EA92-4835-B01A-85174492F34B}"/>
    <dgm:cxn modelId="{7E332C4D-BBC7-4A73-8F46-B7C052433A8E}" srcId="{347D6D00-C259-48EA-B777-6091BCA6A29C}" destId="{562DBF7B-45A3-428E-ADC8-1A5A47FA0FE0}" srcOrd="1" destOrd="0" parTransId="{06DCE87C-F31E-447A-8A6D-C03675EBB324}" sibTransId="{408DF851-B185-40D2-A36E-15610A770C7F}"/>
    <dgm:cxn modelId="{1E762A9C-32D6-43F7-B64E-F278115C79F9}" srcId="{347D6D00-C259-48EA-B777-6091BCA6A29C}" destId="{68A7B7F4-5FCD-4FC1-9C12-61980C5DEBF0}" srcOrd="0" destOrd="0" parTransId="{33528ED5-1B77-454E-BAAA-64A2DD57017C}" sibTransId="{7619E71F-618D-40FD-A727-F05FC022FDE9}"/>
    <dgm:cxn modelId="{AB129910-4F9D-4015-AF6C-7CAA83C71609}" type="presOf" srcId="{7BBAC0BC-782F-4180-A858-1C67776254AF}" destId="{4BBD7019-84F6-4281-8F03-996351AC1C46}" srcOrd="0" destOrd="1" presId="urn:microsoft.com/office/officeart/2005/8/layout/vList6"/>
    <dgm:cxn modelId="{F2DAA3EA-0E69-4F9F-A5F4-30FE0776CA00}" type="presOf" srcId="{AAB9E61F-A235-47B5-AD55-7D6CB0F875E4}" destId="{19626AAC-6419-47FE-ADE9-D0E5DBA38FF4}" srcOrd="0" destOrd="1" presId="urn:microsoft.com/office/officeart/2005/8/layout/vList6"/>
    <dgm:cxn modelId="{13CF4C54-8519-4C22-AD7E-748BAD0D9E5A}" srcId="{5E47550C-91B5-43B2-B2C3-E2BD70AA253E}" destId="{54FE3B00-F1C4-4F3B-8A50-8FE6C9FF4A00}" srcOrd="1" destOrd="0" parTransId="{BCB238FE-C6F5-49CC-B4E0-294CF971333E}" sibTransId="{14853A70-DBC8-4063-99BA-BBE4D36E3D8F}"/>
    <dgm:cxn modelId="{70FEED3B-BC3E-4D1C-855F-080BBF81035F}" type="presOf" srcId="{347D6D00-C259-48EA-B777-6091BCA6A29C}" destId="{42DF4A69-E395-406D-98E6-8ADD54D09903}" srcOrd="0" destOrd="0" presId="urn:microsoft.com/office/officeart/2005/8/layout/vList6"/>
    <dgm:cxn modelId="{BCFE6E4A-6AEF-42A7-93E8-827A59967E5B}" type="presOf" srcId="{8661CB0B-0FDD-47E0-878B-470C2F232FA1}" destId="{1AE65A1B-2697-4DA6-9662-F838AD9DF142}" srcOrd="0" destOrd="1" presId="urn:microsoft.com/office/officeart/2005/8/layout/vList6"/>
    <dgm:cxn modelId="{AB95F397-0C31-4C3E-ABB7-88D1C44A2E30}" type="presOf" srcId="{C589DAEA-2F09-4C4D-BCCB-8DF5765A2A6C}" destId="{60AA672A-D5C9-4947-9827-61003CD92C8C}" srcOrd="0" destOrd="0" presId="urn:microsoft.com/office/officeart/2005/8/layout/vList6"/>
    <dgm:cxn modelId="{E6619830-BCB2-45F6-9A42-1C1E95BE2C5B}" srcId="{562DBF7B-45A3-428E-ADC8-1A5A47FA0FE0}" destId="{02B251C7-9778-405D-9A51-3DDDCADCE1A8}" srcOrd="0" destOrd="0" parTransId="{92F56F49-5731-4AE8-9135-8215F8DB63DD}" sibTransId="{3EFA1A7D-8DAD-4C5C-AB88-543F582C36AE}"/>
    <dgm:cxn modelId="{A06A50AC-D279-45E6-B1AE-07C77FF12CFA}" type="presOf" srcId="{5E47550C-91B5-43B2-B2C3-E2BD70AA253E}" destId="{BBCB9C57-37E0-4822-B1C0-6EBBC9B0735F}" srcOrd="0" destOrd="0" presId="urn:microsoft.com/office/officeart/2005/8/layout/vList6"/>
    <dgm:cxn modelId="{06903922-7C24-4B36-82F8-6049D51216E7}" type="presOf" srcId="{D1E0FF5C-EC6D-4ACF-BDB2-6ED0CBFF4DE8}" destId="{4BBD7019-84F6-4281-8F03-996351AC1C46}" srcOrd="0" destOrd="0" presId="urn:microsoft.com/office/officeart/2005/8/layout/vList6"/>
    <dgm:cxn modelId="{CA1EA11F-D17D-4CEA-901D-7653F42B3809}" srcId="{347D6D00-C259-48EA-B777-6091BCA6A29C}" destId="{C589DAEA-2F09-4C4D-BCCB-8DF5765A2A6C}" srcOrd="2" destOrd="0" parTransId="{2478C066-00C5-4A70-B713-0A45D8227F88}" sibTransId="{C3968920-85BD-4ACA-B49B-534603F77830}"/>
    <dgm:cxn modelId="{AFB5F920-0660-4207-ADDA-2F9B00DAC188}" srcId="{68A7B7F4-5FCD-4FC1-9C12-61980C5DEBF0}" destId="{1CF7CEB9-DF94-4AD8-8711-7884273089C4}" srcOrd="0" destOrd="0" parTransId="{6E59D6AD-5A43-4C91-8164-5A6E55EF44F1}" sibTransId="{7BD21386-A1D6-4E53-B98D-0AEB9BAFE632}"/>
    <dgm:cxn modelId="{EF79CEB7-3384-4A0F-ADEE-9E9B6A37E3FD}" srcId="{347D6D00-C259-48EA-B777-6091BCA6A29C}" destId="{5E47550C-91B5-43B2-B2C3-E2BD70AA253E}" srcOrd="3" destOrd="0" parTransId="{A33C3F4A-4987-4486-8F80-C9EB17E34AAB}" sibTransId="{5165B451-0734-4FFB-ABA1-B513A6FF6F98}"/>
    <dgm:cxn modelId="{4E96A119-F529-4EDF-B8FC-CB98DD076EC0}" srcId="{562DBF7B-45A3-428E-ADC8-1A5A47FA0FE0}" destId="{AAB9E61F-A235-47B5-AD55-7D6CB0F875E4}" srcOrd="1" destOrd="0" parTransId="{30DE07A1-F5BD-4798-9E80-F188220B0462}" sibTransId="{23D776ED-1BFF-4D51-B1E7-6DC1606CF10A}"/>
    <dgm:cxn modelId="{68325911-64A5-42AC-A403-39D2DDE2982E}" type="presOf" srcId="{562DBF7B-45A3-428E-ADC8-1A5A47FA0FE0}" destId="{F395A785-937C-435B-9CDE-21C013D419D1}" srcOrd="0" destOrd="0" presId="urn:microsoft.com/office/officeart/2005/8/layout/vList6"/>
    <dgm:cxn modelId="{A9512100-4D95-44C9-B690-03B311966EA4}" type="presOf" srcId="{02B251C7-9778-405D-9A51-3DDDCADCE1A8}" destId="{19626AAC-6419-47FE-ADE9-D0E5DBA38FF4}" srcOrd="0" destOrd="0" presId="urn:microsoft.com/office/officeart/2005/8/layout/vList6"/>
    <dgm:cxn modelId="{B76A4C67-A212-4720-8A50-DDBDC06C0853}" type="presOf" srcId="{54FE3B00-F1C4-4F3B-8A50-8FE6C9FF4A00}" destId="{05B49529-6C93-4435-939E-C3606EDEB032}" srcOrd="0" destOrd="1" presId="urn:microsoft.com/office/officeart/2005/8/layout/vList6"/>
    <dgm:cxn modelId="{4EB86751-0614-4140-99C2-393CB9AE2683}" type="presOf" srcId="{1CF7CEB9-DF94-4AD8-8711-7884273089C4}" destId="{1AE65A1B-2697-4DA6-9662-F838AD9DF142}" srcOrd="0" destOrd="0" presId="urn:microsoft.com/office/officeart/2005/8/layout/vList6"/>
    <dgm:cxn modelId="{132A86C6-C2D9-45B3-B504-70C7AE5DBC0C}" type="presOf" srcId="{583E6FF4-3EC6-42A6-83C6-093C4EB16725}" destId="{05B49529-6C93-4435-939E-C3606EDEB032}" srcOrd="0" destOrd="0" presId="urn:microsoft.com/office/officeart/2005/8/layout/vList6"/>
    <dgm:cxn modelId="{7F458E46-15B5-4379-95FC-1D463FB36EC9}" srcId="{5E47550C-91B5-43B2-B2C3-E2BD70AA253E}" destId="{583E6FF4-3EC6-42A6-83C6-093C4EB16725}" srcOrd="0" destOrd="0" parTransId="{0DE22AB9-C40E-4114-936C-FA7F64BFA0D2}" sibTransId="{9351EC40-ED35-4FF5-AB99-E2E8DDBA0D82}"/>
    <dgm:cxn modelId="{B37EFAD8-2A06-4CD0-B6E4-8A42BBAF6A24}" srcId="{C589DAEA-2F09-4C4D-BCCB-8DF5765A2A6C}" destId="{7BBAC0BC-782F-4180-A858-1C67776254AF}" srcOrd="1" destOrd="0" parTransId="{74B6B4F2-F89E-4642-9D32-2930ED4FC0CB}" sibTransId="{A85B7E4F-0932-4884-A1AA-BE647A07863D}"/>
    <dgm:cxn modelId="{0869044E-706B-43DD-8C2C-643916C4AE51}" srcId="{68A7B7F4-5FCD-4FC1-9C12-61980C5DEBF0}" destId="{8661CB0B-0FDD-47E0-878B-470C2F232FA1}" srcOrd="1" destOrd="0" parTransId="{F0965549-DCBE-4EEE-8BE9-4AF7401B6898}" sibTransId="{3E461CFF-55B6-4F6E-9952-105629EC5FA4}"/>
    <dgm:cxn modelId="{2E237E04-9623-4058-A990-02D79BC5E11B}" type="presOf" srcId="{68A7B7F4-5FCD-4FC1-9C12-61980C5DEBF0}" destId="{7E534075-250E-4261-B8F2-8E84489684CD}" srcOrd="0" destOrd="0" presId="urn:microsoft.com/office/officeart/2005/8/layout/vList6"/>
    <dgm:cxn modelId="{DBB88FED-4016-4932-8A06-5421BAB5CF91}" type="presParOf" srcId="{42DF4A69-E395-406D-98E6-8ADD54D09903}" destId="{C7BFA687-E89C-44B2-82F2-0C2056F833FF}" srcOrd="0" destOrd="0" presId="urn:microsoft.com/office/officeart/2005/8/layout/vList6"/>
    <dgm:cxn modelId="{4C104EF7-E78A-4538-804C-6EB05BA00F80}" type="presParOf" srcId="{C7BFA687-E89C-44B2-82F2-0C2056F833FF}" destId="{7E534075-250E-4261-B8F2-8E84489684CD}" srcOrd="0" destOrd="0" presId="urn:microsoft.com/office/officeart/2005/8/layout/vList6"/>
    <dgm:cxn modelId="{DAE403A9-16D1-471D-A16D-1B62D53655EB}" type="presParOf" srcId="{C7BFA687-E89C-44B2-82F2-0C2056F833FF}" destId="{1AE65A1B-2697-4DA6-9662-F838AD9DF142}" srcOrd="1" destOrd="0" presId="urn:microsoft.com/office/officeart/2005/8/layout/vList6"/>
    <dgm:cxn modelId="{575E9C42-AE1E-47A7-AFC6-F00676248B54}" type="presParOf" srcId="{42DF4A69-E395-406D-98E6-8ADD54D09903}" destId="{27A13186-20A5-4E49-9874-3833F7D2DCFB}" srcOrd="1" destOrd="0" presId="urn:microsoft.com/office/officeart/2005/8/layout/vList6"/>
    <dgm:cxn modelId="{2CEE604A-8AF3-4DEA-81DB-AA4F17FDF0C6}" type="presParOf" srcId="{42DF4A69-E395-406D-98E6-8ADD54D09903}" destId="{1F9C7340-A734-468D-87D4-1E4329A74A03}" srcOrd="2" destOrd="0" presId="urn:microsoft.com/office/officeart/2005/8/layout/vList6"/>
    <dgm:cxn modelId="{FBC31CFC-B43D-4B00-94F5-149FBC847D1C}" type="presParOf" srcId="{1F9C7340-A734-468D-87D4-1E4329A74A03}" destId="{F395A785-937C-435B-9CDE-21C013D419D1}" srcOrd="0" destOrd="0" presId="urn:microsoft.com/office/officeart/2005/8/layout/vList6"/>
    <dgm:cxn modelId="{1E7A8F1E-F4BF-47F8-BE6F-F3BECD200646}" type="presParOf" srcId="{1F9C7340-A734-468D-87D4-1E4329A74A03}" destId="{19626AAC-6419-47FE-ADE9-D0E5DBA38FF4}" srcOrd="1" destOrd="0" presId="urn:microsoft.com/office/officeart/2005/8/layout/vList6"/>
    <dgm:cxn modelId="{3C235D74-7BEF-44F0-89E0-9A22514478F5}" type="presParOf" srcId="{42DF4A69-E395-406D-98E6-8ADD54D09903}" destId="{FD023AA5-1877-46E0-B453-F86A458BFA91}" srcOrd="3" destOrd="0" presId="urn:microsoft.com/office/officeart/2005/8/layout/vList6"/>
    <dgm:cxn modelId="{F45999E5-CE0E-423B-979B-E6E0862E22F9}" type="presParOf" srcId="{42DF4A69-E395-406D-98E6-8ADD54D09903}" destId="{745CD2C0-0DA1-43A5-9ECF-612E86FC7F4B}" srcOrd="4" destOrd="0" presId="urn:microsoft.com/office/officeart/2005/8/layout/vList6"/>
    <dgm:cxn modelId="{53A237A3-2FFE-42B2-A19C-64C647C3D244}" type="presParOf" srcId="{745CD2C0-0DA1-43A5-9ECF-612E86FC7F4B}" destId="{60AA672A-D5C9-4947-9827-61003CD92C8C}" srcOrd="0" destOrd="0" presId="urn:microsoft.com/office/officeart/2005/8/layout/vList6"/>
    <dgm:cxn modelId="{A60099E9-76D5-455C-8306-3BB1E221169F}" type="presParOf" srcId="{745CD2C0-0DA1-43A5-9ECF-612E86FC7F4B}" destId="{4BBD7019-84F6-4281-8F03-996351AC1C46}" srcOrd="1" destOrd="0" presId="urn:microsoft.com/office/officeart/2005/8/layout/vList6"/>
    <dgm:cxn modelId="{5AFD92F8-093C-4A3E-ABAA-A8031EF59528}" type="presParOf" srcId="{42DF4A69-E395-406D-98E6-8ADD54D09903}" destId="{0A6302BF-869E-47A7-9F71-B91810687AA7}" srcOrd="5" destOrd="0" presId="urn:microsoft.com/office/officeart/2005/8/layout/vList6"/>
    <dgm:cxn modelId="{CF9F2DD5-FCCE-467E-B56A-5766CE60BC17}" type="presParOf" srcId="{42DF4A69-E395-406D-98E6-8ADD54D09903}" destId="{FF363A73-53D9-48CB-AA92-F8147B685708}" srcOrd="6" destOrd="0" presId="urn:microsoft.com/office/officeart/2005/8/layout/vList6"/>
    <dgm:cxn modelId="{D2E7078E-E216-4A4D-8C8D-E35ED5FA8B5E}" type="presParOf" srcId="{FF363A73-53D9-48CB-AA92-F8147B685708}" destId="{BBCB9C57-37E0-4822-B1C0-6EBBC9B0735F}" srcOrd="0" destOrd="0" presId="urn:microsoft.com/office/officeart/2005/8/layout/vList6"/>
    <dgm:cxn modelId="{55E580A8-FA8D-43F9-A4A0-E635C32B713F}" type="presParOf" srcId="{FF363A73-53D9-48CB-AA92-F8147B685708}" destId="{05B49529-6C93-4435-939E-C3606EDEB03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838273-B66B-4FA0-936D-FD137EDF4C44}" type="doc">
      <dgm:prSet loTypeId="urn:microsoft.com/office/officeart/2005/8/layout/process5" loCatId="process" qsTypeId="urn:microsoft.com/office/officeart/2005/8/quickstyle/3d2" qsCatId="3D" csTypeId="urn:microsoft.com/office/officeart/2005/8/colors/accent1_2" csCatId="accent1" phldr="1"/>
      <dgm:spPr/>
    </dgm:pt>
    <dgm:pt modelId="{EA0B3619-033F-48F9-9C9F-1D2E9B892945}">
      <dgm:prSet phldrT="[Текст]"/>
      <dgm:spPr>
        <a:gradFill rotWithShape="0">
          <a:gsLst>
            <a:gs pos="55000">
              <a:srgbClr val="705FEF"/>
            </a:gs>
            <a:gs pos="98000">
              <a:schemeClr val="accent1">
                <a:hueOff val="0"/>
                <a:satOff val="0"/>
                <a:lumOff val="0"/>
                <a:alphaOff val="0"/>
                <a:shade val="94000"/>
                <a:lumMod val="94000"/>
              </a:schemeClr>
            </a:gs>
          </a:gsLst>
        </a:gradFill>
      </dgm:spPr>
      <dgm:t>
        <a:bodyPr/>
        <a:lstStyle/>
        <a:p>
          <a:r>
            <a:rPr lang="ru-RU" b="0" i="0" dirty="0" smtClean="0">
              <a:latin typeface="Times New Roman" panose="02020603050405020304" pitchFamily="18" charset="0"/>
              <a:cs typeface="Times New Roman" panose="02020603050405020304" pitchFamily="18" charset="0"/>
            </a:rPr>
            <a:t>Приказ об утверждении списка лиц подлежащих</a:t>
          </a:r>
          <a:r>
            <a:rPr lang="en-US" b="0" i="0" dirty="0" smtClean="0">
              <a:latin typeface="Times New Roman" panose="02020603050405020304" pitchFamily="18" charset="0"/>
              <a:cs typeface="Times New Roman" panose="02020603050405020304" pitchFamily="18" charset="0"/>
            </a:rPr>
            <a:t> </a:t>
          </a:r>
          <a:r>
            <a:rPr lang="ru-RU" b="0" i="0" dirty="0" smtClean="0">
              <a:latin typeface="Times New Roman" panose="02020603050405020304" pitchFamily="18" charset="0"/>
              <a:cs typeface="Times New Roman" panose="02020603050405020304" pitchFamily="18" charset="0"/>
            </a:rPr>
            <a:t>периодическому МО </a:t>
          </a:r>
          <a:endParaRPr lang="ru-RU" b="0" i="0" dirty="0">
            <a:latin typeface="Times New Roman" panose="02020603050405020304" pitchFamily="18" charset="0"/>
            <a:cs typeface="Times New Roman" panose="02020603050405020304" pitchFamily="18" charset="0"/>
          </a:endParaRPr>
        </a:p>
      </dgm:t>
    </dgm:pt>
    <dgm:pt modelId="{016D9D80-322A-471E-BAA8-C329623AC399}" type="parTrans" cxnId="{F6AB30C8-EA09-44FF-A5D3-B0C8B2DF6B2C}">
      <dgm:prSet/>
      <dgm:spPr/>
      <dgm:t>
        <a:bodyPr/>
        <a:lstStyle/>
        <a:p>
          <a:endParaRPr lang="ru-RU"/>
        </a:p>
      </dgm:t>
    </dgm:pt>
    <dgm:pt modelId="{35AFF2AA-5D92-470D-A6A1-93F051D600FE}" type="sibTrans" cxnId="{F6AB30C8-EA09-44FF-A5D3-B0C8B2DF6B2C}">
      <dgm:prSet/>
      <dgm:spPr/>
      <dgm:t>
        <a:bodyPr/>
        <a:lstStyle/>
        <a:p>
          <a:endParaRPr lang="ru-RU"/>
        </a:p>
      </dgm:t>
    </dgm:pt>
    <dgm:pt modelId="{E508FA2A-A3B3-4555-AD28-4497551D5112}">
      <dgm:prSet phldrT="[Текст]" custT="1"/>
      <dgm:spPr>
        <a:gradFill rotWithShape="0">
          <a:gsLst>
            <a:gs pos="55000">
              <a:srgbClr val="705FEF"/>
            </a:gs>
            <a:gs pos="98000">
              <a:schemeClr val="accent1">
                <a:hueOff val="0"/>
                <a:satOff val="0"/>
                <a:lumOff val="0"/>
                <a:alphaOff val="0"/>
                <a:shade val="94000"/>
                <a:lumMod val="94000"/>
              </a:schemeClr>
            </a:gs>
          </a:gsLst>
        </a:gradFill>
      </dgm:spPr>
      <dgm:t>
        <a:bodyPr/>
        <a:lstStyle/>
        <a:p>
          <a:r>
            <a:rPr lang="ru-RU" sz="1600" dirty="0" smtClean="0">
              <a:latin typeface="Times New Roman" panose="02020603050405020304" pitchFamily="18" charset="0"/>
              <a:cs typeface="Times New Roman" panose="02020603050405020304" pitchFamily="18" charset="0"/>
            </a:rPr>
            <a:t>Направление списка в </a:t>
          </a:r>
          <a:r>
            <a:rPr lang="ru-RU" sz="1600" dirty="0" err="1" smtClean="0">
              <a:latin typeface="Times New Roman" panose="02020603050405020304" pitchFamily="18" charset="0"/>
              <a:cs typeface="Times New Roman" panose="02020603050405020304" pitchFamily="18" charset="0"/>
            </a:rPr>
            <a:t>Роспотребнадзор</a:t>
          </a:r>
          <a:r>
            <a:rPr lang="en-US" sz="1600" dirty="0" smtClean="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п. 22 приказа Минздрава России от 28.01.2021 N 29н)</a:t>
          </a:r>
          <a:endParaRPr lang="ru-RU" sz="1200" dirty="0">
            <a:latin typeface="Times New Roman" panose="02020603050405020304" pitchFamily="18" charset="0"/>
            <a:cs typeface="Times New Roman" panose="02020603050405020304" pitchFamily="18" charset="0"/>
          </a:endParaRPr>
        </a:p>
      </dgm:t>
    </dgm:pt>
    <dgm:pt modelId="{04ACD643-2A39-4157-96D8-A4E5C1E1E740}" type="parTrans" cxnId="{C66F33BA-7C05-4ACC-95B5-684FD1D4A3F0}">
      <dgm:prSet/>
      <dgm:spPr/>
      <dgm:t>
        <a:bodyPr/>
        <a:lstStyle/>
        <a:p>
          <a:endParaRPr lang="ru-RU"/>
        </a:p>
      </dgm:t>
    </dgm:pt>
    <dgm:pt modelId="{6A114919-A892-41FB-A704-3A353E45437A}" type="sibTrans" cxnId="{C66F33BA-7C05-4ACC-95B5-684FD1D4A3F0}">
      <dgm:prSet/>
      <dgm:spPr/>
      <dgm:t>
        <a:bodyPr/>
        <a:lstStyle/>
        <a:p>
          <a:endParaRPr lang="ru-RU"/>
        </a:p>
      </dgm:t>
    </dgm:pt>
    <dgm:pt modelId="{4BA2B4A3-AA21-4BA2-941B-4A9DE109167E}">
      <dgm:prSet phldrT="[Текст]"/>
      <dgm:spPr>
        <a:gradFill rotWithShape="0">
          <a:gsLst>
            <a:gs pos="55000">
              <a:srgbClr val="705FEF"/>
            </a:gs>
            <a:gs pos="98000">
              <a:schemeClr val="accent1">
                <a:hueOff val="0"/>
                <a:satOff val="0"/>
                <a:lumOff val="0"/>
                <a:alphaOff val="0"/>
                <a:shade val="94000"/>
                <a:lumMod val="94000"/>
              </a:schemeClr>
            </a:gs>
          </a:gsLst>
        </a:gradFill>
      </dgm:spPr>
      <dgm:t>
        <a:bodyPr/>
        <a:lstStyle/>
        <a:p>
          <a:r>
            <a:rPr lang="ru-RU" dirty="0" smtClean="0">
              <a:latin typeface="Times New Roman" panose="02020603050405020304" pitchFamily="18" charset="0"/>
              <a:cs typeface="Times New Roman" panose="02020603050405020304" pitchFamily="18" charset="0"/>
            </a:rPr>
            <a:t>утверждение графика прохождения МО</a:t>
          </a:r>
          <a:endParaRPr lang="ru-RU" dirty="0">
            <a:latin typeface="Times New Roman" panose="02020603050405020304" pitchFamily="18" charset="0"/>
            <a:cs typeface="Times New Roman" panose="02020603050405020304" pitchFamily="18" charset="0"/>
          </a:endParaRPr>
        </a:p>
      </dgm:t>
    </dgm:pt>
    <dgm:pt modelId="{8D7075A4-5117-4A32-A472-C20E5BD62375}" type="parTrans" cxnId="{248EEC69-467D-43FB-A6B8-12B18DF462DF}">
      <dgm:prSet/>
      <dgm:spPr/>
      <dgm:t>
        <a:bodyPr/>
        <a:lstStyle/>
        <a:p>
          <a:endParaRPr lang="ru-RU"/>
        </a:p>
      </dgm:t>
    </dgm:pt>
    <dgm:pt modelId="{50465010-93F5-473E-9350-C37110DC9434}" type="sibTrans" cxnId="{248EEC69-467D-43FB-A6B8-12B18DF462DF}">
      <dgm:prSet/>
      <dgm:spPr/>
      <dgm:t>
        <a:bodyPr/>
        <a:lstStyle/>
        <a:p>
          <a:endParaRPr lang="ru-RU"/>
        </a:p>
      </dgm:t>
    </dgm:pt>
    <dgm:pt modelId="{97F68CA7-B5B6-451A-99F4-DF05847140D5}">
      <dgm:prSet phldrT="[Текст]"/>
      <dgm:spPr>
        <a:gradFill rotWithShape="0">
          <a:gsLst>
            <a:gs pos="55000">
              <a:srgbClr val="705FEF"/>
            </a:gs>
            <a:gs pos="98000">
              <a:schemeClr val="accent1">
                <a:hueOff val="0"/>
                <a:satOff val="0"/>
                <a:lumOff val="0"/>
                <a:alphaOff val="0"/>
                <a:shade val="94000"/>
                <a:lumMod val="94000"/>
              </a:schemeClr>
            </a:gs>
          </a:gsLst>
        </a:gradFill>
      </dgm:spPr>
      <dgm:t>
        <a:bodyPr/>
        <a:lstStyle/>
        <a:p>
          <a:r>
            <a:rPr lang="ru-RU" dirty="0" smtClean="0">
              <a:latin typeface="Times New Roman" panose="02020603050405020304" pitchFamily="18" charset="0"/>
              <a:cs typeface="Times New Roman" panose="02020603050405020304" pitchFamily="18" charset="0"/>
            </a:rPr>
            <a:t>Подготовка направлений на МО и выдача их под подпись работнику</a:t>
          </a:r>
          <a:endParaRPr lang="ru-RU" dirty="0">
            <a:latin typeface="Times New Roman" panose="02020603050405020304" pitchFamily="18" charset="0"/>
            <a:cs typeface="Times New Roman" panose="02020603050405020304" pitchFamily="18" charset="0"/>
          </a:endParaRPr>
        </a:p>
      </dgm:t>
    </dgm:pt>
    <dgm:pt modelId="{3689011E-9CBF-4C38-B411-2199FCF6E13D}" type="parTrans" cxnId="{D8A25936-6DC2-4796-80F0-D85679611567}">
      <dgm:prSet/>
      <dgm:spPr/>
      <dgm:t>
        <a:bodyPr/>
        <a:lstStyle/>
        <a:p>
          <a:endParaRPr lang="ru-RU"/>
        </a:p>
      </dgm:t>
    </dgm:pt>
    <dgm:pt modelId="{90B93375-C83C-4BC9-99D6-14A520B56AA4}" type="sibTrans" cxnId="{D8A25936-6DC2-4796-80F0-D85679611567}">
      <dgm:prSet/>
      <dgm:spPr/>
      <dgm:t>
        <a:bodyPr/>
        <a:lstStyle/>
        <a:p>
          <a:endParaRPr lang="ru-RU"/>
        </a:p>
      </dgm:t>
    </dgm:pt>
    <dgm:pt modelId="{F5461990-50F1-47B0-9A70-A5868575EF54}">
      <dgm:prSet phldrT="[Текст]"/>
      <dgm:spPr>
        <a:gradFill rotWithShape="0">
          <a:gsLst>
            <a:gs pos="55000">
              <a:srgbClr val="705FEF"/>
            </a:gs>
            <a:gs pos="98000">
              <a:schemeClr val="accent1">
                <a:hueOff val="0"/>
                <a:satOff val="0"/>
                <a:lumOff val="0"/>
                <a:alphaOff val="0"/>
                <a:shade val="94000"/>
                <a:lumMod val="94000"/>
              </a:schemeClr>
            </a:gs>
          </a:gsLst>
        </a:gradFill>
      </dgm:spPr>
      <dgm:t>
        <a:bodyPr/>
        <a:lstStyle/>
        <a:p>
          <a:r>
            <a:rPr lang="ru-RU" dirty="0" smtClean="0">
              <a:latin typeface="Times New Roman" panose="02020603050405020304" pitchFamily="18" charset="0"/>
              <a:cs typeface="Times New Roman" panose="02020603050405020304" pitchFamily="18" charset="0"/>
            </a:rPr>
            <a:t>Мониторинг прохождения МО работниками </a:t>
          </a:r>
          <a:endParaRPr lang="ru-RU" dirty="0">
            <a:latin typeface="Times New Roman" panose="02020603050405020304" pitchFamily="18" charset="0"/>
            <a:cs typeface="Times New Roman" panose="02020603050405020304" pitchFamily="18" charset="0"/>
          </a:endParaRPr>
        </a:p>
      </dgm:t>
    </dgm:pt>
    <dgm:pt modelId="{EF6B8D05-F487-4A25-AB7F-069EAD3B2778}" type="parTrans" cxnId="{1D9C6C97-7A5B-43F8-90FF-B8F40D41FFDC}">
      <dgm:prSet/>
      <dgm:spPr/>
      <dgm:t>
        <a:bodyPr/>
        <a:lstStyle/>
        <a:p>
          <a:endParaRPr lang="ru-RU"/>
        </a:p>
      </dgm:t>
    </dgm:pt>
    <dgm:pt modelId="{CE786690-F11E-4F98-BB90-6FEE80DAB175}" type="sibTrans" cxnId="{1D9C6C97-7A5B-43F8-90FF-B8F40D41FFDC}">
      <dgm:prSet/>
      <dgm:spPr/>
      <dgm:t>
        <a:bodyPr/>
        <a:lstStyle/>
        <a:p>
          <a:endParaRPr lang="ru-RU"/>
        </a:p>
      </dgm:t>
    </dgm:pt>
    <dgm:pt modelId="{725C0E49-1A70-444D-91B2-C5951D9FF013}">
      <dgm:prSet phldrT="[Текст]"/>
      <dgm:spPr>
        <a:gradFill rotWithShape="0">
          <a:gsLst>
            <a:gs pos="55000">
              <a:srgbClr val="705FEF"/>
            </a:gs>
            <a:gs pos="98000">
              <a:schemeClr val="accent1">
                <a:hueOff val="0"/>
                <a:satOff val="0"/>
                <a:lumOff val="0"/>
                <a:alphaOff val="0"/>
                <a:shade val="94000"/>
                <a:lumMod val="94000"/>
              </a:schemeClr>
            </a:gs>
          </a:gsLst>
        </a:gradFill>
      </dgm:spPr>
      <dgm:t>
        <a:bodyPr/>
        <a:lstStyle/>
        <a:p>
          <a:r>
            <a:rPr lang="ru-RU" dirty="0" smtClean="0"/>
            <a:t>Получение заключений ВК и паспортов здоровья</a:t>
          </a:r>
          <a:endParaRPr lang="ru-RU" dirty="0"/>
        </a:p>
      </dgm:t>
    </dgm:pt>
    <dgm:pt modelId="{F71341D4-3C70-441C-936E-83E12B15307F}" type="parTrans" cxnId="{C88550AC-DC80-4844-A946-0436D71F33C4}">
      <dgm:prSet/>
      <dgm:spPr/>
      <dgm:t>
        <a:bodyPr/>
        <a:lstStyle/>
        <a:p>
          <a:endParaRPr lang="ru-RU"/>
        </a:p>
      </dgm:t>
    </dgm:pt>
    <dgm:pt modelId="{037C8CC1-B797-4ED5-B2EB-205162783B4F}" type="sibTrans" cxnId="{C88550AC-DC80-4844-A946-0436D71F33C4}">
      <dgm:prSet/>
      <dgm:spPr/>
      <dgm:t>
        <a:bodyPr/>
        <a:lstStyle/>
        <a:p>
          <a:endParaRPr lang="ru-RU"/>
        </a:p>
      </dgm:t>
    </dgm:pt>
    <dgm:pt modelId="{02DC1A57-D12D-40BB-870D-E0A77CA3044D}">
      <dgm:prSet phldrT="[Текст]"/>
      <dgm:spPr>
        <a:gradFill rotWithShape="0">
          <a:gsLst>
            <a:gs pos="55000">
              <a:srgbClr val="705FEF"/>
            </a:gs>
            <a:gs pos="98000">
              <a:schemeClr val="accent1">
                <a:hueOff val="0"/>
                <a:satOff val="0"/>
                <a:lumOff val="0"/>
                <a:alphaOff val="0"/>
                <a:shade val="94000"/>
                <a:lumMod val="94000"/>
              </a:schemeClr>
            </a:gs>
          </a:gsLst>
        </a:gradFill>
      </dgm:spPr>
      <dgm:t>
        <a:bodyPr/>
        <a:lstStyle/>
        <a:p>
          <a:r>
            <a:rPr lang="ru-RU" dirty="0" smtClean="0"/>
            <a:t>Заключительный медицинский акт</a:t>
          </a:r>
          <a:endParaRPr lang="ru-RU" dirty="0"/>
        </a:p>
      </dgm:t>
    </dgm:pt>
    <dgm:pt modelId="{9886812A-C772-446E-B286-012675C359BB}" type="parTrans" cxnId="{66CDF5A2-6CAC-4D74-98D6-7E42638535F8}">
      <dgm:prSet/>
      <dgm:spPr/>
      <dgm:t>
        <a:bodyPr/>
        <a:lstStyle/>
        <a:p>
          <a:endParaRPr lang="ru-RU"/>
        </a:p>
      </dgm:t>
    </dgm:pt>
    <dgm:pt modelId="{39B0E75F-C752-4A47-8E84-4F253C2D33EB}" type="sibTrans" cxnId="{66CDF5A2-6CAC-4D74-98D6-7E42638535F8}">
      <dgm:prSet/>
      <dgm:spPr/>
      <dgm:t>
        <a:bodyPr/>
        <a:lstStyle/>
        <a:p>
          <a:endParaRPr lang="ru-RU"/>
        </a:p>
      </dgm:t>
    </dgm:pt>
    <dgm:pt modelId="{1CCF5D76-0FA8-45CA-9041-2C370ADC007D}">
      <dgm:prSet phldrT="[Текст]"/>
      <dgm:spPr>
        <a:gradFill rotWithShape="0">
          <a:gsLst>
            <a:gs pos="55000">
              <a:srgbClr val="705FEF"/>
            </a:gs>
            <a:gs pos="98000">
              <a:schemeClr val="accent1">
                <a:hueOff val="0"/>
                <a:satOff val="0"/>
                <a:lumOff val="0"/>
                <a:alphaOff val="0"/>
                <a:shade val="94000"/>
                <a:lumMod val="94000"/>
              </a:schemeClr>
            </a:gs>
          </a:gsLst>
        </a:gradFill>
      </dgm:spPr>
      <dgm:t>
        <a:bodyPr/>
        <a:lstStyle/>
        <a:p>
          <a:r>
            <a:rPr lang="ru-RU" dirty="0" smtClean="0"/>
            <a:t>Выдача паспортов здоровья работникам</a:t>
          </a:r>
          <a:endParaRPr lang="ru-RU" dirty="0"/>
        </a:p>
      </dgm:t>
    </dgm:pt>
    <dgm:pt modelId="{AFEDBBD6-F024-464B-BC64-A8608901D55F}" type="parTrans" cxnId="{21170CEF-D6D1-4F18-AFF8-8029C42479F5}">
      <dgm:prSet/>
      <dgm:spPr/>
      <dgm:t>
        <a:bodyPr/>
        <a:lstStyle/>
        <a:p>
          <a:endParaRPr lang="ru-RU"/>
        </a:p>
      </dgm:t>
    </dgm:pt>
    <dgm:pt modelId="{836C42A5-9F2D-40D8-97C9-A173FA291E37}" type="sibTrans" cxnId="{21170CEF-D6D1-4F18-AFF8-8029C42479F5}">
      <dgm:prSet/>
      <dgm:spPr/>
      <dgm:t>
        <a:bodyPr/>
        <a:lstStyle/>
        <a:p>
          <a:endParaRPr lang="ru-RU"/>
        </a:p>
      </dgm:t>
    </dgm:pt>
    <dgm:pt modelId="{4D367648-51AC-48BD-BAAD-13076677DC13}" type="pres">
      <dgm:prSet presAssocID="{60838273-B66B-4FA0-936D-FD137EDF4C44}" presName="diagram" presStyleCnt="0">
        <dgm:presLayoutVars>
          <dgm:dir/>
          <dgm:resizeHandles val="exact"/>
        </dgm:presLayoutVars>
      </dgm:prSet>
      <dgm:spPr/>
    </dgm:pt>
    <dgm:pt modelId="{90A2631D-C88B-446B-87FE-4A071F864718}" type="pres">
      <dgm:prSet presAssocID="{EA0B3619-033F-48F9-9C9F-1D2E9B892945}" presName="node" presStyleLbl="node1" presStyleIdx="0" presStyleCnt="8">
        <dgm:presLayoutVars>
          <dgm:bulletEnabled val="1"/>
        </dgm:presLayoutVars>
      </dgm:prSet>
      <dgm:spPr/>
      <dgm:t>
        <a:bodyPr/>
        <a:lstStyle/>
        <a:p>
          <a:endParaRPr lang="ru-RU"/>
        </a:p>
      </dgm:t>
    </dgm:pt>
    <dgm:pt modelId="{42E3B60C-D561-4044-ACB0-7C3E9F24937C}" type="pres">
      <dgm:prSet presAssocID="{35AFF2AA-5D92-470D-A6A1-93F051D600FE}" presName="sibTrans" presStyleLbl="sibTrans2D1" presStyleIdx="0" presStyleCnt="7"/>
      <dgm:spPr/>
      <dgm:t>
        <a:bodyPr/>
        <a:lstStyle/>
        <a:p>
          <a:endParaRPr lang="ru-RU"/>
        </a:p>
      </dgm:t>
    </dgm:pt>
    <dgm:pt modelId="{5C86788A-62DC-4EE8-832C-D62F42731DDF}" type="pres">
      <dgm:prSet presAssocID="{35AFF2AA-5D92-470D-A6A1-93F051D600FE}" presName="connectorText" presStyleLbl="sibTrans2D1" presStyleIdx="0" presStyleCnt="7"/>
      <dgm:spPr/>
      <dgm:t>
        <a:bodyPr/>
        <a:lstStyle/>
        <a:p>
          <a:endParaRPr lang="ru-RU"/>
        </a:p>
      </dgm:t>
    </dgm:pt>
    <dgm:pt modelId="{BF1CB71C-CCDC-4916-A491-18649629E930}" type="pres">
      <dgm:prSet presAssocID="{E508FA2A-A3B3-4555-AD28-4497551D5112}" presName="node" presStyleLbl="node1" presStyleIdx="1" presStyleCnt="8">
        <dgm:presLayoutVars>
          <dgm:bulletEnabled val="1"/>
        </dgm:presLayoutVars>
      </dgm:prSet>
      <dgm:spPr/>
      <dgm:t>
        <a:bodyPr/>
        <a:lstStyle/>
        <a:p>
          <a:endParaRPr lang="ru-RU"/>
        </a:p>
      </dgm:t>
    </dgm:pt>
    <dgm:pt modelId="{7F027C8D-574B-44D4-BCB4-54C71AA246FE}" type="pres">
      <dgm:prSet presAssocID="{6A114919-A892-41FB-A704-3A353E45437A}" presName="sibTrans" presStyleLbl="sibTrans2D1" presStyleIdx="1" presStyleCnt="7"/>
      <dgm:spPr/>
      <dgm:t>
        <a:bodyPr/>
        <a:lstStyle/>
        <a:p>
          <a:endParaRPr lang="ru-RU"/>
        </a:p>
      </dgm:t>
    </dgm:pt>
    <dgm:pt modelId="{9A90E96B-7CFF-428D-8509-A872CC1AD4DC}" type="pres">
      <dgm:prSet presAssocID="{6A114919-A892-41FB-A704-3A353E45437A}" presName="connectorText" presStyleLbl="sibTrans2D1" presStyleIdx="1" presStyleCnt="7"/>
      <dgm:spPr/>
      <dgm:t>
        <a:bodyPr/>
        <a:lstStyle/>
        <a:p>
          <a:endParaRPr lang="ru-RU"/>
        </a:p>
      </dgm:t>
    </dgm:pt>
    <dgm:pt modelId="{A497A796-5FF2-4E15-B14D-501A4F718CA1}" type="pres">
      <dgm:prSet presAssocID="{4BA2B4A3-AA21-4BA2-941B-4A9DE109167E}" presName="node" presStyleLbl="node1" presStyleIdx="2" presStyleCnt="8" custLinFactNeighborX="1862" custLinFactNeighborY="-1552">
        <dgm:presLayoutVars>
          <dgm:bulletEnabled val="1"/>
        </dgm:presLayoutVars>
      </dgm:prSet>
      <dgm:spPr/>
      <dgm:t>
        <a:bodyPr/>
        <a:lstStyle/>
        <a:p>
          <a:endParaRPr lang="ru-RU"/>
        </a:p>
      </dgm:t>
    </dgm:pt>
    <dgm:pt modelId="{9354908B-5239-4A2D-9A56-041795D6C673}" type="pres">
      <dgm:prSet presAssocID="{50465010-93F5-473E-9350-C37110DC9434}" presName="sibTrans" presStyleLbl="sibTrans2D1" presStyleIdx="2" presStyleCnt="7"/>
      <dgm:spPr/>
      <dgm:t>
        <a:bodyPr/>
        <a:lstStyle/>
        <a:p>
          <a:endParaRPr lang="ru-RU"/>
        </a:p>
      </dgm:t>
    </dgm:pt>
    <dgm:pt modelId="{DC4041E5-F164-40A8-ABE5-57DB5F6CF213}" type="pres">
      <dgm:prSet presAssocID="{50465010-93F5-473E-9350-C37110DC9434}" presName="connectorText" presStyleLbl="sibTrans2D1" presStyleIdx="2" presStyleCnt="7"/>
      <dgm:spPr/>
      <dgm:t>
        <a:bodyPr/>
        <a:lstStyle/>
        <a:p>
          <a:endParaRPr lang="ru-RU"/>
        </a:p>
      </dgm:t>
    </dgm:pt>
    <dgm:pt modelId="{A780B66D-5CBD-4552-A977-264DA68C16A7}" type="pres">
      <dgm:prSet presAssocID="{97F68CA7-B5B6-451A-99F4-DF05847140D5}" presName="node" presStyleLbl="node1" presStyleIdx="3" presStyleCnt="8">
        <dgm:presLayoutVars>
          <dgm:bulletEnabled val="1"/>
        </dgm:presLayoutVars>
      </dgm:prSet>
      <dgm:spPr/>
      <dgm:t>
        <a:bodyPr/>
        <a:lstStyle/>
        <a:p>
          <a:endParaRPr lang="ru-RU"/>
        </a:p>
      </dgm:t>
    </dgm:pt>
    <dgm:pt modelId="{EED5396A-9C6D-43F9-8002-00923CD1F4C6}" type="pres">
      <dgm:prSet presAssocID="{90B93375-C83C-4BC9-99D6-14A520B56AA4}" presName="sibTrans" presStyleLbl="sibTrans2D1" presStyleIdx="3" presStyleCnt="7"/>
      <dgm:spPr/>
      <dgm:t>
        <a:bodyPr/>
        <a:lstStyle/>
        <a:p>
          <a:endParaRPr lang="ru-RU"/>
        </a:p>
      </dgm:t>
    </dgm:pt>
    <dgm:pt modelId="{117731B7-0393-4443-837A-3D42777B2D09}" type="pres">
      <dgm:prSet presAssocID="{90B93375-C83C-4BC9-99D6-14A520B56AA4}" presName="connectorText" presStyleLbl="sibTrans2D1" presStyleIdx="3" presStyleCnt="7"/>
      <dgm:spPr/>
      <dgm:t>
        <a:bodyPr/>
        <a:lstStyle/>
        <a:p>
          <a:endParaRPr lang="ru-RU"/>
        </a:p>
      </dgm:t>
    </dgm:pt>
    <dgm:pt modelId="{82407781-699A-4AE7-AE0C-E7D18279966B}" type="pres">
      <dgm:prSet presAssocID="{F5461990-50F1-47B0-9A70-A5868575EF54}" presName="node" presStyleLbl="node1" presStyleIdx="4" presStyleCnt="8">
        <dgm:presLayoutVars>
          <dgm:bulletEnabled val="1"/>
        </dgm:presLayoutVars>
      </dgm:prSet>
      <dgm:spPr/>
      <dgm:t>
        <a:bodyPr/>
        <a:lstStyle/>
        <a:p>
          <a:endParaRPr lang="ru-RU"/>
        </a:p>
      </dgm:t>
    </dgm:pt>
    <dgm:pt modelId="{B89B2BD6-6E82-4F96-A8CC-5D9003EA566A}" type="pres">
      <dgm:prSet presAssocID="{CE786690-F11E-4F98-BB90-6FEE80DAB175}" presName="sibTrans" presStyleLbl="sibTrans2D1" presStyleIdx="4" presStyleCnt="7"/>
      <dgm:spPr/>
      <dgm:t>
        <a:bodyPr/>
        <a:lstStyle/>
        <a:p>
          <a:endParaRPr lang="ru-RU"/>
        </a:p>
      </dgm:t>
    </dgm:pt>
    <dgm:pt modelId="{3F0CBECB-8554-469B-934B-C1E782E70D0A}" type="pres">
      <dgm:prSet presAssocID="{CE786690-F11E-4F98-BB90-6FEE80DAB175}" presName="connectorText" presStyleLbl="sibTrans2D1" presStyleIdx="4" presStyleCnt="7"/>
      <dgm:spPr/>
      <dgm:t>
        <a:bodyPr/>
        <a:lstStyle/>
        <a:p>
          <a:endParaRPr lang="ru-RU"/>
        </a:p>
      </dgm:t>
    </dgm:pt>
    <dgm:pt modelId="{F8132BA3-859D-4480-9970-1E68DABD31AD}" type="pres">
      <dgm:prSet presAssocID="{725C0E49-1A70-444D-91B2-C5951D9FF013}" presName="node" presStyleLbl="node1" presStyleIdx="5" presStyleCnt="8">
        <dgm:presLayoutVars>
          <dgm:bulletEnabled val="1"/>
        </dgm:presLayoutVars>
      </dgm:prSet>
      <dgm:spPr/>
      <dgm:t>
        <a:bodyPr/>
        <a:lstStyle/>
        <a:p>
          <a:endParaRPr lang="ru-RU"/>
        </a:p>
      </dgm:t>
    </dgm:pt>
    <dgm:pt modelId="{799D986D-DF31-4C09-9092-10B020580484}" type="pres">
      <dgm:prSet presAssocID="{037C8CC1-B797-4ED5-B2EB-205162783B4F}" presName="sibTrans" presStyleLbl="sibTrans2D1" presStyleIdx="5" presStyleCnt="7"/>
      <dgm:spPr/>
      <dgm:t>
        <a:bodyPr/>
        <a:lstStyle/>
        <a:p>
          <a:endParaRPr lang="ru-RU"/>
        </a:p>
      </dgm:t>
    </dgm:pt>
    <dgm:pt modelId="{94006BDD-8146-4A13-AF17-E853C045D8D8}" type="pres">
      <dgm:prSet presAssocID="{037C8CC1-B797-4ED5-B2EB-205162783B4F}" presName="connectorText" presStyleLbl="sibTrans2D1" presStyleIdx="5" presStyleCnt="7"/>
      <dgm:spPr/>
      <dgm:t>
        <a:bodyPr/>
        <a:lstStyle/>
        <a:p>
          <a:endParaRPr lang="ru-RU"/>
        </a:p>
      </dgm:t>
    </dgm:pt>
    <dgm:pt modelId="{1F6EAB35-3B62-42E8-87CF-B1A52060F5A0}" type="pres">
      <dgm:prSet presAssocID="{1CCF5D76-0FA8-45CA-9041-2C370ADC007D}" presName="node" presStyleLbl="node1" presStyleIdx="6" presStyleCnt="8">
        <dgm:presLayoutVars>
          <dgm:bulletEnabled val="1"/>
        </dgm:presLayoutVars>
      </dgm:prSet>
      <dgm:spPr/>
      <dgm:t>
        <a:bodyPr/>
        <a:lstStyle/>
        <a:p>
          <a:endParaRPr lang="ru-RU"/>
        </a:p>
      </dgm:t>
    </dgm:pt>
    <dgm:pt modelId="{CF2C5AD7-AFAA-44F0-8819-07F3B4070F07}" type="pres">
      <dgm:prSet presAssocID="{836C42A5-9F2D-40D8-97C9-A173FA291E37}" presName="sibTrans" presStyleLbl="sibTrans2D1" presStyleIdx="6" presStyleCnt="7"/>
      <dgm:spPr/>
      <dgm:t>
        <a:bodyPr/>
        <a:lstStyle/>
        <a:p>
          <a:endParaRPr lang="ru-RU"/>
        </a:p>
      </dgm:t>
    </dgm:pt>
    <dgm:pt modelId="{9EF7D661-005B-4281-8D79-039B3642F694}" type="pres">
      <dgm:prSet presAssocID="{836C42A5-9F2D-40D8-97C9-A173FA291E37}" presName="connectorText" presStyleLbl="sibTrans2D1" presStyleIdx="6" presStyleCnt="7"/>
      <dgm:spPr/>
      <dgm:t>
        <a:bodyPr/>
        <a:lstStyle/>
        <a:p>
          <a:endParaRPr lang="ru-RU"/>
        </a:p>
      </dgm:t>
    </dgm:pt>
    <dgm:pt modelId="{2D9B89D2-F45F-4FFE-8FFC-9FF8D121AC68}" type="pres">
      <dgm:prSet presAssocID="{02DC1A57-D12D-40BB-870D-E0A77CA3044D}" presName="node" presStyleLbl="node1" presStyleIdx="7" presStyleCnt="8">
        <dgm:presLayoutVars>
          <dgm:bulletEnabled val="1"/>
        </dgm:presLayoutVars>
      </dgm:prSet>
      <dgm:spPr/>
      <dgm:t>
        <a:bodyPr/>
        <a:lstStyle/>
        <a:p>
          <a:endParaRPr lang="ru-RU"/>
        </a:p>
      </dgm:t>
    </dgm:pt>
  </dgm:ptLst>
  <dgm:cxnLst>
    <dgm:cxn modelId="{DF133374-DA33-4087-97F3-FEFCFD821F5B}" type="presOf" srcId="{725C0E49-1A70-444D-91B2-C5951D9FF013}" destId="{F8132BA3-859D-4480-9970-1E68DABD31AD}" srcOrd="0" destOrd="0" presId="urn:microsoft.com/office/officeart/2005/8/layout/process5"/>
    <dgm:cxn modelId="{D8A25936-6DC2-4796-80F0-D85679611567}" srcId="{60838273-B66B-4FA0-936D-FD137EDF4C44}" destId="{97F68CA7-B5B6-451A-99F4-DF05847140D5}" srcOrd="3" destOrd="0" parTransId="{3689011E-9CBF-4C38-B411-2199FCF6E13D}" sibTransId="{90B93375-C83C-4BC9-99D6-14A520B56AA4}"/>
    <dgm:cxn modelId="{B7B52754-C3C2-4158-8ECA-60151C823E2B}" type="presOf" srcId="{35AFF2AA-5D92-470D-A6A1-93F051D600FE}" destId="{42E3B60C-D561-4044-ACB0-7C3E9F24937C}" srcOrd="0" destOrd="0" presId="urn:microsoft.com/office/officeart/2005/8/layout/process5"/>
    <dgm:cxn modelId="{2D017748-D252-4DD3-816F-A7E92DD0442F}" type="presOf" srcId="{50465010-93F5-473E-9350-C37110DC9434}" destId="{DC4041E5-F164-40A8-ABE5-57DB5F6CF213}" srcOrd="1" destOrd="0" presId="urn:microsoft.com/office/officeart/2005/8/layout/process5"/>
    <dgm:cxn modelId="{21170CEF-D6D1-4F18-AFF8-8029C42479F5}" srcId="{60838273-B66B-4FA0-936D-FD137EDF4C44}" destId="{1CCF5D76-0FA8-45CA-9041-2C370ADC007D}" srcOrd="6" destOrd="0" parTransId="{AFEDBBD6-F024-464B-BC64-A8608901D55F}" sibTransId="{836C42A5-9F2D-40D8-97C9-A173FA291E37}"/>
    <dgm:cxn modelId="{911D16A4-528B-4E29-8981-5794FE4182A6}" type="presOf" srcId="{6A114919-A892-41FB-A704-3A353E45437A}" destId="{9A90E96B-7CFF-428D-8509-A872CC1AD4DC}" srcOrd="1" destOrd="0" presId="urn:microsoft.com/office/officeart/2005/8/layout/process5"/>
    <dgm:cxn modelId="{9F1FDE6C-7688-4F72-A6D0-B1141185C226}" type="presOf" srcId="{6A114919-A892-41FB-A704-3A353E45437A}" destId="{7F027C8D-574B-44D4-BCB4-54C71AA246FE}" srcOrd="0" destOrd="0" presId="urn:microsoft.com/office/officeart/2005/8/layout/process5"/>
    <dgm:cxn modelId="{64B93E86-885E-4E0C-9190-7FD8FB79A70B}" type="presOf" srcId="{90B93375-C83C-4BC9-99D6-14A520B56AA4}" destId="{EED5396A-9C6D-43F9-8002-00923CD1F4C6}" srcOrd="0" destOrd="0" presId="urn:microsoft.com/office/officeart/2005/8/layout/process5"/>
    <dgm:cxn modelId="{3676EF0E-0E8D-4D33-861C-BA9406D4B6E8}" type="presOf" srcId="{CE786690-F11E-4F98-BB90-6FEE80DAB175}" destId="{B89B2BD6-6E82-4F96-A8CC-5D9003EA566A}" srcOrd="0" destOrd="0" presId="urn:microsoft.com/office/officeart/2005/8/layout/process5"/>
    <dgm:cxn modelId="{ED2F9F19-7749-44C7-AFA8-D15EB7D6F511}" type="presOf" srcId="{90B93375-C83C-4BC9-99D6-14A520B56AA4}" destId="{117731B7-0393-4443-837A-3D42777B2D09}" srcOrd="1" destOrd="0" presId="urn:microsoft.com/office/officeart/2005/8/layout/process5"/>
    <dgm:cxn modelId="{E55F6579-5C54-48B8-B9EA-C0DAB13C368A}" type="presOf" srcId="{02DC1A57-D12D-40BB-870D-E0A77CA3044D}" destId="{2D9B89D2-F45F-4FFE-8FFC-9FF8D121AC68}" srcOrd="0" destOrd="0" presId="urn:microsoft.com/office/officeart/2005/8/layout/process5"/>
    <dgm:cxn modelId="{13CB23D4-C20B-4E97-B0A3-361612DEEFEF}" type="presOf" srcId="{037C8CC1-B797-4ED5-B2EB-205162783B4F}" destId="{799D986D-DF31-4C09-9092-10B020580484}" srcOrd="0" destOrd="0" presId="urn:microsoft.com/office/officeart/2005/8/layout/process5"/>
    <dgm:cxn modelId="{0DBDD8AA-F9DA-41EA-BCA9-E94318519073}" type="presOf" srcId="{35AFF2AA-5D92-470D-A6A1-93F051D600FE}" destId="{5C86788A-62DC-4EE8-832C-D62F42731DDF}" srcOrd="1" destOrd="0" presId="urn:microsoft.com/office/officeart/2005/8/layout/process5"/>
    <dgm:cxn modelId="{3A3DCF11-2FDB-4FC0-A225-737386C40278}" type="presOf" srcId="{836C42A5-9F2D-40D8-97C9-A173FA291E37}" destId="{CF2C5AD7-AFAA-44F0-8819-07F3B4070F07}" srcOrd="0" destOrd="0" presId="urn:microsoft.com/office/officeart/2005/8/layout/process5"/>
    <dgm:cxn modelId="{E0B0F0FD-3CBA-4255-B4EB-63AF5BD6DF12}" type="presOf" srcId="{F5461990-50F1-47B0-9A70-A5868575EF54}" destId="{82407781-699A-4AE7-AE0C-E7D18279966B}" srcOrd="0" destOrd="0" presId="urn:microsoft.com/office/officeart/2005/8/layout/process5"/>
    <dgm:cxn modelId="{F6A57F2F-488D-4F4E-9C83-F77B97563769}" type="presOf" srcId="{037C8CC1-B797-4ED5-B2EB-205162783B4F}" destId="{94006BDD-8146-4A13-AF17-E853C045D8D8}" srcOrd="1" destOrd="0" presId="urn:microsoft.com/office/officeart/2005/8/layout/process5"/>
    <dgm:cxn modelId="{13692298-F043-451C-8570-E6A3BF06260E}" type="presOf" srcId="{E508FA2A-A3B3-4555-AD28-4497551D5112}" destId="{BF1CB71C-CCDC-4916-A491-18649629E930}" srcOrd="0" destOrd="0" presId="urn:microsoft.com/office/officeart/2005/8/layout/process5"/>
    <dgm:cxn modelId="{248EEC69-467D-43FB-A6B8-12B18DF462DF}" srcId="{60838273-B66B-4FA0-936D-FD137EDF4C44}" destId="{4BA2B4A3-AA21-4BA2-941B-4A9DE109167E}" srcOrd="2" destOrd="0" parTransId="{8D7075A4-5117-4A32-A472-C20E5BD62375}" sibTransId="{50465010-93F5-473E-9350-C37110DC9434}"/>
    <dgm:cxn modelId="{1D9C6C97-7A5B-43F8-90FF-B8F40D41FFDC}" srcId="{60838273-B66B-4FA0-936D-FD137EDF4C44}" destId="{F5461990-50F1-47B0-9A70-A5868575EF54}" srcOrd="4" destOrd="0" parTransId="{EF6B8D05-F487-4A25-AB7F-069EAD3B2778}" sibTransId="{CE786690-F11E-4F98-BB90-6FEE80DAB175}"/>
    <dgm:cxn modelId="{78570CC5-7FD6-458F-A3E6-D6B610D00F12}" type="presOf" srcId="{CE786690-F11E-4F98-BB90-6FEE80DAB175}" destId="{3F0CBECB-8554-469B-934B-C1E782E70D0A}" srcOrd="1" destOrd="0" presId="urn:microsoft.com/office/officeart/2005/8/layout/process5"/>
    <dgm:cxn modelId="{66CDF5A2-6CAC-4D74-98D6-7E42638535F8}" srcId="{60838273-B66B-4FA0-936D-FD137EDF4C44}" destId="{02DC1A57-D12D-40BB-870D-E0A77CA3044D}" srcOrd="7" destOrd="0" parTransId="{9886812A-C772-446E-B286-012675C359BB}" sibTransId="{39B0E75F-C752-4A47-8E84-4F253C2D33EB}"/>
    <dgm:cxn modelId="{C88550AC-DC80-4844-A946-0436D71F33C4}" srcId="{60838273-B66B-4FA0-936D-FD137EDF4C44}" destId="{725C0E49-1A70-444D-91B2-C5951D9FF013}" srcOrd="5" destOrd="0" parTransId="{F71341D4-3C70-441C-936E-83E12B15307F}" sibTransId="{037C8CC1-B797-4ED5-B2EB-205162783B4F}"/>
    <dgm:cxn modelId="{C66F33BA-7C05-4ACC-95B5-684FD1D4A3F0}" srcId="{60838273-B66B-4FA0-936D-FD137EDF4C44}" destId="{E508FA2A-A3B3-4555-AD28-4497551D5112}" srcOrd="1" destOrd="0" parTransId="{04ACD643-2A39-4157-96D8-A4E5C1E1E740}" sibTransId="{6A114919-A892-41FB-A704-3A353E45437A}"/>
    <dgm:cxn modelId="{97063E5F-64F4-4747-BABF-FD8EEE3B410E}" type="presOf" srcId="{50465010-93F5-473E-9350-C37110DC9434}" destId="{9354908B-5239-4A2D-9A56-041795D6C673}" srcOrd="0" destOrd="0" presId="urn:microsoft.com/office/officeart/2005/8/layout/process5"/>
    <dgm:cxn modelId="{4A630114-757E-40CF-A9F5-11E3509E9BA6}" type="presOf" srcId="{4BA2B4A3-AA21-4BA2-941B-4A9DE109167E}" destId="{A497A796-5FF2-4E15-B14D-501A4F718CA1}" srcOrd="0" destOrd="0" presId="urn:microsoft.com/office/officeart/2005/8/layout/process5"/>
    <dgm:cxn modelId="{88AA7461-F6DD-4B10-BE8D-4D81A37455CD}" type="presOf" srcId="{1CCF5D76-0FA8-45CA-9041-2C370ADC007D}" destId="{1F6EAB35-3B62-42E8-87CF-B1A52060F5A0}" srcOrd="0" destOrd="0" presId="urn:microsoft.com/office/officeart/2005/8/layout/process5"/>
    <dgm:cxn modelId="{DD98F579-670B-4D00-BCA8-FBCF862979F6}" type="presOf" srcId="{EA0B3619-033F-48F9-9C9F-1D2E9B892945}" destId="{90A2631D-C88B-446B-87FE-4A071F864718}" srcOrd="0" destOrd="0" presId="urn:microsoft.com/office/officeart/2005/8/layout/process5"/>
    <dgm:cxn modelId="{F6AB30C8-EA09-44FF-A5D3-B0C8B2DF6B2C}" srcId="{60838273-B66B-4FA0-936D-FD137EDF4C44}" destId="{EA0B3619-033F-48F9-9C9F-1D2E9B892945}" srcOrd="0" destOrd="0" parTransId="{016D9D80-322A-471E-BAA8-C329623AC399}" sibTransId="{35AFF2AA-5D92-470D-A6A1-93F051D600FE}"/>
    <dgm:cxn modelId="{D16FE7F9-9E7B-41A9-92A4-29AE64609B8E}" type="presOf" srcId="{836C42A5-9F2D-40D8-97C9-A173FA291E37}" destId="{9EF7D661-005B-4281-8D79-039B3642F694}" srcOrd="1" destOrd="0" presId="urn:microsoft.com/office/officeart/2005/8/layout/process5"/>
    <dgm:cxn modelId="{0888D585-5E4C-48A4-AAB6-0B329C0FD1A0}" type="presOf" srcId="{60838273-B66B-4FA0-936D-FD137EDF4C44}" destId="{4D367648-51AC-48BD-BAAD-13076677DC13}" srcOrd="0" destOrd="0" presId="urn:microsoft.com/office/officeart/2005/8/layout/process5"/>
    <dgm:cxn modelId="{F182DAAF-6284-4DD8-BE19-085D149B9281}" type="presOf" srcId="{97F68CA7-B5B6-451A-99F4-DF05847140D5}" destId="{A780B66D-5CBD-4552-A977-264DA68C16A7}" srcOrd="0" destOrd="0" presId="urn:microsoft.com/office/officeart/2005/8/layout/process5"/>
    <dgm:cxn modelId="{F5A42CB3-4AF0-4B32-8315-8C2FD0C6DB35}" type="presParOf" srcId="{4D367648-51AC-48BD-BAAD-13076677DC13}" destId="{90A2631D-C88B-446B-87FE-4A071F864718}" srcOrd="0" destOrd="0" presId="urn:microsoft.com/office/officeart/2005/8/layout/process5"/>
    <dgm:cxn modelId="{3F91D268-2B1F-4111-99A4-A1E7E9B88E5A}" type="presParOf" srcId="{4D367648-51AC-48BD-BAAD-13076677DC13}" destId="{42E3B60C-D561-4044-ACB0-7C3E9F24937C}" srcOrd="1" destOrd="0" presId="urn:microsoft.com/office/officeart/2005/8/layout/process5"/>
    <dgm:cxn modelId="{D600A20E-4E38-4948-B138-3B64E4AA7C82}" type="presParOf" srcId="{42E3B60C-D561-4044-ACB0-7C3E9F24937C}" destId="{5C86788A-62DC-4EE8-832C-D62F42731DDF}" srcOrd="0" destOrd="0" presId="urn:microsoft.com/office/officeart/2005/8/layout/process5"/>
    <dgm:cxn modelId="{0180561F-270D-4EDB-BCA6-8063931A5627}" type="presParOf" srcId="{4D367648-51AC-48BD-BAAD-13076677DC13}" destId="{BF1CB71C-CCDC-4916-A491-18649629E930}" srcOrd="2" destOrd="0" presId="urn:microsoft.com/office/officeart/2005/8/layout/process5"/>
    <dgm:cxn modelId="{0A195C7B-0960-4060-B865-CE69E1E71C8F}" type="presParOf" srcId="{4D367648-51AC-48BD-BAAD-13076677DC13}" destId="{7F027C8D-574B-44D4-BCB4-54C71AA246FE}" srcOrd="3" destOrd="0" presId="urn:microsoft.com/office/officeart/2005/8/layout/process5"/>
    <dgm:cxn modelId="{8FA16BC2-CAB2-4839-BC1E-4FA635C6BD08}" type="presParOf" srcId="{7F027C8D-574B-44D4-BCB4-54C71AA246FE}" destId="{9A90E96B-7CFF-428D-8509-A872CC1AD4DC}" srcOrd="0" destOrd="0" presId="urn:microsoft.com/office/officeart/2005/8/layout/process5"/>
    <dgm:cxn modelId="{AD43EB39-54BA-49EA-AA9C-406B5379D11C}" type="presParOf" srcId="{4D367648-51AC-48BD-BAAD-13076677DC13}" destId="{A497A796-5FF2-4E15-B14D-501A4F718CA1}" srcOrd="4" destOrd="0" presId="urn:microsoft.com/office/officeart/2005/8/layout/process5"/>
    <dgm:cxn modelId="{B28F8CD2-BB19-4F4D-84D6-2685CF008ADA}" type="presParOf" srcId="{4D367648-51AC-48BD-BAAD-13076677DC13}" destId="{9354908B-5239-4A2D-9A56-041795D6C673}" srcOrd="5" destOrd="0" presId="urn:microsoft.com/office/officeart/2005/8/layout/process5"/>
    <dgm:cxn modelId="{71A9EA6E-56B4-47E4-80E8-88F5A44B0DEF}" type="presParOf" srcId="{9354908B-5239-4A2D-9A56-041795D6C673}" destId="{DC4041E5-F164-40A8-ABE5-57DB5F6CF213}" srcOrd="0" destOrd="0" presId="urn:microsoft.com/office/officeart/2005/8/layout/process5"/>
    <dgm:cxn modelId="{F6B72FED-DE44-46DD-9302-AE8E80838BC4}" type="presParOf" srcId="{4D367648-51AC-48BD-BAAD-13076677DC13}" destId="{A780B66D-5CBD-4552-A977-264DA68C16A7}" srcOrd="6" destOrd="0" presId="urn:microsoft.com/office/officeart/2005/8/layout/process5"/>
    <dgm:cxn modelId="{4F913F9A-FB69-4E8E-8345-F031ED93325C}" type="presParOf" srcId="{4D367648-51AC-48BD-BAAD-13076677DC13}" destId="{EED5396A-9C6D-43F9-8002-00923CD1F4C6}" srcOrd="7" destOrd="0" presId="urn:microsoft.com/office/officeart/2005/8/layout/process5"/>
    <dgm:cxn modelId="{AB60D3D1-999E-404B-9845-D775AE99EAA4}" type="presParOf" srcId="{EED5396A-9C6D-43F9-8002-00923CD1F4C6}" destId="{117731B7-0393-4443-837A-3D42777B2D09}" srcOrd="0" destOrd="0" presId="urn:microsoft.com/office/officeart/2005/8/layout/process5"/>
    <dgm:cxn modelId="{3197EBEF-7243-4E1C-BD7E-50C16350F233}" type="presParOf" srcId="{4D367648-51AC-48BD-BAAD-13076677DC13}" destId="{82407781-699A-4AE7-AE0C-E7D18279966B}" srcOrd="8" destOrd="0" presId="urn:microsoft.com/office/officeart/2005/8/layout/process5"/>
    <dgm:cxn modelId="{9078BD45-BE6F-4401-9747-036569911996}" type="presParOf" srcId="{4D367648-51AC-48BD-BAAD-13076677DC13}" destId="{B89B2BD6-6E82-4F96-A8CC-5D9003EA566A}" srcOrd="9" destOrd="0" presId="urn:microsoft.com/office/officeart/2005/8/layout/process5"/>
    <dgm:cxn modelId="{AA53741B-03D3-496F-B95D-F99614283E44}" type="presParOf" srcId="{B89B2BD6-6E82-4F96-A8CC-5D9003EA566A}" destId="{3F0CBECB-8554-469B-934B-C1E782E70D0A}" srcOrd="0" destOrd="0" presId="urn:microsoft.com/office/officeart/2005/8/layout/process5"/>
    <dgm:cxn modelId="{C5E12CA6-693F-469F-BB93-309999EF63DC}" type="presParOf" srcId="{4D367648-51AC-48BD-BAAD-13076677DC13}" destId="{F8132BA3-859D-4480-9970-1E68DABD31AD}" srcOrd="10" destOrd="0" presId="urn:microsoft.com/office/officeart/2005/8/layout/process5"/>
    <dgm:cxn modelId="{1839EA54-7F6A-4998-A1F6-81C5268D13F9}" type="presParOf" srcId="{4D367648-51AC-48BD-BAAD-13076677DC13}" destId="{799D986D-DF31-4C09-9092-10B020580484}" srcOrd="11" destOrd="0" presId="urn:microsoft.com/office/officeart/2005/8/layout/process5"/>
    <dgm:cxn modelId="{D6184C07-B860-4A3F-A8B2-F331D9B4F8BC}" type="presParOf" srcId="{799D986D-DF31-4C09-9092-10B020580484}" destId="{94006BDD-8146-4A13-AF17-E853C045D8D8}" srcOrd="0" destOrd="0" presId="urn:microsoft.com/office/officeart/2005/8/layout/process5"/>
    <dgm:cxn modelId="{BFA02A43-35A5-49EB-8767-B657068F5208}" type="presParOf" srcId="{4D367648-51AC-48BD-BAAD-13076677DC13}" destId="{1F6EAB35-3B62-42E8-87CF-B1A52060F5A0}" srcOrd="12" destOrd="0" presId="urn:microsoft.com/office/officeart/2005/8/layout/process5"/>
    <dgm:cxn modelId="{BB9881C6-8C62-4DC9-A3B4-8C27911D0014}" type="presParOf" srcId="{4D367648-51AC-48BD-BAAD-13076677DC13}" destId="{CF2C5AD7-AFAA-44F0-8819-07F3B4070F07}" srcOrd="13" destOrd="0" presId="urn:microsoft.com/office/officeart/2005/8/layout/process5"/>
    <dgm:cxn modelId="{84D397B4-72EB-497D-9468-DB8D23FC4749}" type="presParOf" srcId="{CF2C5AD7-AFAA-44F0-8819-07F3B4070F07}" destId="{9EF7D661-005B-4281-8D79-039B3642F694}" srcOrd="0" destOrd="0" presId="urn:microsoft.com/office/officeart/2005/8/layout/process5"/>
    <dgm:cxn modelId="{3431F1EC-1E70-4E1D-AC04-EC7ED71952AE}" type="presParOf" srcId="{4D367648-51AC-48BD-BAAD-13076677DC13}" destId="{2D9B89D2-F45F-4FFE-8FFC-9FF8D121AC68}"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22BD56-24A7-4CD6-8D20-1108253DF363}" type="doc">
      <dgm:prSet loTypeId="urn:microsoft.com/office/officeart/2005/8/layout/hList7" loCatId="list" qsTypeId="urn:microsoft.com/office/officeart/2005/8/quickstyle/simple1" qsCatId="simple" csTypeId="urn:microsoft.com/office/officeart/2005/8/colors/accent1_2" csCatId="accent1" phldr="1"/>
      <dgm:spPr/>
    </dgm:pt>
    <dgm:pt modelId="{7D44476C-8445-4DA2-8BAE-17D28258D733}">
      <dgm:prSet phldrT="[Текст]" custT="1"/>
      <dgm:spPr>
        <a:solidFill>
          <a:srgbClr val="705FEF"/>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sz="1600" dirty="0" smtClean="0"/>
        </a:p>
        <a:p>
          <a:r>
            <a:rPr lang="ru-RU" sz="1800" u="sng" dirty="0" smtClean="0">
              <a:latin typeface="Times New Roman" panose="02020603050405020304" pitchFamily="18" charset="0"/>
              <a:cs typeface="Times New Roman" panose="02020603050405020304" pitchFamily="18" charset="0"/>
            </a:rPr>
            <a:t>Мыло туалетное</a:t>
          </a:r>
        </a:p>
        <a:p>
          <a:r>
            <a:rPr lang="ru-RU" sz="1300" dirty="0" smtClean="0">
              <a:latin typeface="Times New Roman" panose="02020603050405020304" pitchFamily="18" charset="0"/>
              <a:cs typeface="Times New Roman" panose="02020603050405020304" pitchFamily="18" charset="0"/>
            </a:rPr>
            <a:t>(Работы, связанные с </a:t>
          </a:r>
          <a:r>
            <a:rPr lang="ru-RU" sz="1300" dirty="0" err="1" smtClean="0">
              <a:latin typeface="Times New Roman" panose="02020603050405020304" pitchFamily="18" charset="0"/>
              <a:cs typeface="Times New Roman" panose="02020603050405020304" pitchFamily="18" charset="0"/>
            </a:rPr>
            <a:t>трудносмываемыми</a:t>
          </a:r>
          <a:r>
            <a:rPr lang="ru-RU" sz="1300" dirty="0" smtClean="0">
              <a:latin typeface="Times New Roman" panose="02020603050405020304" pitchFamily="18" charset="0"/>
              <a:cs typeface="Times New Roman" panose="02020603050405020304" pitchFamily="18" charset="0"/>
            </a:rPr>
            <a:t>, устойчивыми загрязнениями)</a:t>
          </a:r>
        </a:p>
        <a:p>
          <a:endParaRPr lang="ru-RU" sz="1600" dirty="0"/>
        </a:p>
      </dgm:t>
    </dgm:pt>
    <dgm:pt modelId="{7D5CD9D5-61E7-48B8-AFCF-9D371E24A68A}" type="parTrans" cxnId="{FFD5AAC3-DE33-42B5-AF79-DAC41223F222}">
      <dgm:prSet/>
      <dgm:spPr/>
      <dgm:t>
        <a:bodyPr/>
        <a:lstStyle/>
        <a:p>
          <a:endParaRPr lang="ru-RU"/>
        </a:p>
      </dgm:t>
    </dgm:pt>
    <dgm:pt modelId="{398682FF-8A85-4EF2-BC88-01618872719A}" type="sibTrans" cxnId="{FFD5AAC3-DE33-42B5-AF79-DAC41223F222}">
      <dgm:prSet/>
      <dgm:spPr/>
      <dgm:t>
        <a:bodyPr/>
        <a:lstStyle/>
        <a:p>
          <a:endParaRPr lang="ru-RU"/>
        </a:p>
      </dgm:t>
    </dgm:pt>
    <dgm:pt modelId="{5EDD8439-153B-47AA-BDB1-8866EE1F4908}">
      <dgm:prSet phldrT="[Текст]" custT="1"/>
      <dgm:spPr>
        <a:solidFill>
          <a:srgbClr val="705FEF"/>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sz="1600" dirty="0" smtClean="0"/>
        </a:p>
        <a:p>
          <a:endParaRPr lang="ru-RU" sz="1600" dirty="0" smtClean="0"/>
        </a:p>
        <a:p>
          <a:r>
            <a:rPr lang="ru-RU" sz="1800" u="sng" dirty="0" smtClean="0">
              <a:latin typeface="Times New Roman" panose="02020603050405020304" pitchFamily="18" charset="0"/>
              <a:cs typeface="Times New Roman" panose="02020603050405020304" pitchFamily="18" charset="0"/>
            </a:rPr>
            <a:t>Крема</a:t>
          </a:r>
        </a:p>
        <a:p>
          <a:r>
            <a:rPr lang="ru-RU" sz="1300" dirty="0" smtClean="0">
              <a:latin typeface="Times New Roman" panose="02020603050405020304" pitchFamily="18" charset="0"/>
              <a:cs typeface="Times New Roman" panose="02020603050405020304" pitchFamily="18" charset="0"/>
            </a:rPr>
            <a:t>гидрофильного действия (впитывающие влагу, увлажняющие кожу);</a:t>
          </a:r>
        </a:p>
        <a:p>
          <a:r>
            <a:rPr lang="ru-RU" sz="1300" dirty="0" smtClean="0">
              <a:latin typeface="Times New Roman" panose="02020603050405020304" pitchFamily="18" charset="0"/>
              <a:cs typeface="Times New Roman" panose="02020603050405020304" pitchFamily="18" charset="0"/>
            </a:rPr>
            <a:t>Средства гидрофобного действия (отталкивающие влагу, сушащие кожу);</a:t>
          </a:r>
        </a:p>
        <a:p>
          <a:r>
            <a:rPr lang="ru-RU" sz="1300" dirty="0" smtClean="0">
              <a:latin typeface="Times New Roman" panose="02020603050405020304" pitchFamily="18" charset="0"/>
              <a:cs typeface="Times New Roman" panose="02020603050405020304" pitchFamily="18" charset="0"/>
            </a:rPr>
            <a:t>Средства для защиты кожи </a:t>
          </a:r>
        </a:p>
        <a:p>
          <a:endParaRPr lang="ru-RU" sz="900" dirty="0" smtClean="0"/>
        </a:p>
        <a:p>
          <a:endParaRPr lang="ru-RU" sz="900" dirty="0" smtClean="0"/>
        </a:p>
        <a:p>
          <a:endParaRPr lang="ru-RU" sz="900" dirty="0" smtClean="0"/>
        </a:p>
        <a:p>
          <a:endParaRPr lang="ru-RU" sz="900" dirty="0"/>
        </a:p>
      </dgm:t>
    </dgm:pt>
    <dgm:pt modelId="{D9B6F5D3-2B7F-4A8F-A864-CF899F9C9E23}" type="parTrans" cxnId="{89994AEB-C045-496C-B5CD-01205883ADE0}">
      <dgm:prSet/>
      <dgm:spPr/>
      <dgm:t>
        <a:bodyPr/>
        <a:lstStyle/>
        <a:p>
          <a:endParaRPr lang="ru-RU"/>
        </a:p>
      </dgm:t>
    </dgm:pt>
    <dgm:pt modelId="{BF3037B5-6A31-4BD5-8964-E3DF7DF08ED4}" type="sibTrans" cxnId="{89994AEB-C045-496C-B5CD-01205883ADE0}">
      <dgm:prSet/>
      <dgm:spPr/>
      <dgm:t>
        <a:bodyPr/>
        <a:lstStyle/>
        <a:p>
          <a:endParaRPr lang="ru-RU"/>
        </a:p>
      </dgm:t>
    </dgm:pt>
    <dgm:pt modelId="{61A1EDAB-B4D1-4308-9BC0-4B8716AEE6E9}">
      <dgm:prSet phldrT="[Текст]" custT="1"/>
      <dgm:spPr>
        <a:solidFill>
          <a:srgbClr val="705FEF"/>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sz="1600" dirty="0" smtClean="0"/>
        </a:p>
        <a:p>
          <a:endParaRPr lang="ru-RU" sz="1600" dirty="0" smtClean="0"/>
        </a:p>
        <a:p>
          <a:r>
            <a:rPr lang="ru-RU" sz="1800" u="sng" dirty="0" smtClean="0">
              <a:latin typeface="Times New Roman" panose="02020603050405020304" pitchFamily="18" charset="0"/>
              <a:cs typeface="Times New Roman" panose="02020603050405020304" pitchFamily="18" charset="0"/>
            </a:rPr>
            <a:t>Очищающие кремы, гели и пасты</a:t>
          </a:r>
        </a:p>
        <a:p>
          <a:r>
            <a:rPr lang="ru-RU" sz="1300" dirty="0" smtClean="0">
              <a:latin typeface="Times New Roman" panose="02020603050405020304" pitchFamily="18" charset="0"/>
              <a:cs typeface="Times New Roman" panose="02020603050405020304" pitchFamily="18" charset="0"/>
            </a:rPr>
            <a:t>(Работы, связанные с </a:t>
          </a:r>
          <a:r>
            <a:rPr lang="ru-RU" sz="1300" dirty="0" err="1" smtClean="0">
              <a:latin typeface="Times New Roman" panose="02020603050405020304" pitchFamily="18" charset="0"/>
              <a:cs typeface="Times New Roman" panose="02020603050405020304" pitchFamily="18" charset="0"/>
            </a:rPr>
            <a:t>трудносмываемыми</a:t>
          </a:r>
          <a:r>
            <a:rPr lang="ru-RU" sz="1300" dirty="0" smtClean="0">
              <a:latin typeface="Times New Roman" panose="02020603050405020304" pitchFamily="18" charset="0"/>
              <a:cs typeface="Times New Roman" panose="02020603050405020304" pitchFamily="18" charset="0"/>
            </a:rPr>
            <a:t>, устойчивыми загрязнениями)</a:t>
          </a:r>
        </a:p>
        <a:p>
          <a:endParaRPr lang="ru-RU" sz="1300" dirty="0" smtClean="0"/>
        </a:p>
        <a:p>
          <a:endParaRPr lang="ru-RU" sz="1300" dirty="0"/>
        </a:p>
      </dgm:t>
    </dgm:pt>
    <dgm:pt modelId="{33917892-66AF-4ACC-BAD1-9254E00A7E42}" type="parTrans" cxnId="{934E4DE1-317C-4274-9720-888345270A77}">
      <dgm:prSet/>
      <dgm:spPr/>
      <dgm:t>
        <a:bodyPr/>
        <a:lstStyle/>
        <a:p>
          <a:endParaRPr lang="ru-RU"/>
        </a:p>
      </dgm:t>
    </dgm:pt>
    <dgm:pt modelId="{974177ED-A9EE-4E7C-A41B-2E6EBFF22262}" type="sibTrans" cxnId="{934E4DE1-317C-4274-9720-888345270A77}">
      <dgm:prSet/>
      <dgm:spPr/>
      <dgm:t>
        <a:bodyPr/>
        <a:lstStyle/>
        <a:p>
          <a:endParaRPr lang="ru-RU"/>
        </a:p>
      </dgm:t>
    </dgm:pt>
    <dgm:pt modelId="{38290601-F10D-4E74-A663-085C17FA0A95}">
      <dgm:prSet phldrT="[Текст]" custT="1"/>
      <dgm:spPr>
        <a:solidFill>
          <a:srgbClr val="705FEF"/>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800" u="sng" dirty="0" smtClean="0">
              <a:latin typeface="Times New Roman" panose="02020603050405020304" pitchFamily="18" charset="0"/>
              <a:cs typeface="Times New Roman" panose="02020603050405020304" pitchFamily="18" charset="0"/>
            </a:rPr>
            <a:t>Средства для защиты от биологических вредных факторов</a:t>
          </a:r>
        </a:p>
        <a:p>
          <a:r>
            <a:rPr lang="ru-RU" sz="1300" dirty="0" smtClean="0"/>
            <a:t>(от укусов членистоногих)</a:t>
          </a:r>
        </a:p>
        <a:p>
          <a:endParaRPr lang="ru-RU" sz="1600" dirty="0"/>
        </a:p>
      </dgm:t>
    </dgm:pt>
    <dgm:pt modelId="{6C035386-1ECC-4E5A-AE80-E1941489A511}" type="parTrans" cxnId="{02B75C65-E61C-4427-A0DC-A1674F47D042}">
      <dgm:prSet/>
      <dgm:spPr/>
      <dgm:t>
        <a:bodyPr/>
        <a:lstStyle/>
        <a:p>
          <a:endParaRPr lang="ru-RU"/>
        </a:p>
      </dgm:t>
    </dgm:pt>
    <dgm:pt modelId="{8E5AEFE6-1F84-4BDF-AE0D-C2909EA92EA3}" type="sibTrans" cxnId="{02B75C65-E61C-4427-A0DC-A1674F47D042}">
      <dgm:prSet/>
      <dgm:spPr/>
      <dgm:t>
        <a:bodyPr/>
        <a:lstStyle/>
        <a:p>
          <a:endParaRPr lang="ru-RU"/>
        </a:p>
      </dgm:t>
    </dgm:pt>
    <dgm:pt modelId="{5913C317-EF09-4DCB-B9B7-FF3F73FD90D6}" type="pres">
      <dgm:prSet presAssocID="{AC22BD56-24A7-4CD6-8D20-1108253DF363}" presName="Name0" presStyleCnt="0">
        <dgm:presLayoutVars>
          <dgm:dir/>
          <dgm:resizeHandles val="exact"/>
        </dgm:presLayoutVars>
      </dgm:prSet>
      <dgm:spPr/>
    </dgm:pt>
    <dgm:pt modelId="{4C0B7D06-6F01-40FD-B3FC-8F3030B11344}" type="pres">
      <dgm:prSet presAssocID="{AC22BD56-24A7-4CD6-8D20-1108253DF363}" presName="fgShape" presStyleLbl="fgShp" presStyleIdx="0" presStyleCnt="1"/>
      <dgm:spPr>
        <a:solidFill>
          <a:schemeClr val="accent1">
            <a:lumMod val="40000"/>
            <a:lumOff val="60000"/>
            <a:alpha val="51000"/>
          </a:schemeClr>
        </a:solidFill>
      </dgm:spPr>
    </dgm:pt>
    <dgm:pt modelId="{76C35D08-BEAF-4722-A665-6381C033C908}" type="pres">
      <dgm:prSet presAssocID="{AC22BD56-24A7-4CD6-8D20-1108253DF363}" presName="linComp" presStyleCnt="0"/>
      <dgm:spPr/>
    </dgm:pt>
    <dgm:pt modelId="{69475FA3-AFF3-4502-AEE9-3CE8D07671B1}" type="pres">
      <dgm:prSet presAssocID="{7D44476C-8445-4DA2-8BAE-17D28258D733}" presName="compNode" presStyleCnt="0"/>
      <dgm:spPr/>
    </dgm:pt>
    <dgm:pt modelId="{E0AE7A27-4241-4F4E-B597-30E0CE7EC14F}" type="pres">
      <dgm:prSet presAssocID="{7D44476C-8445-4DA2-8BAE-17D28258D733}" presName="bkgdShape" presStyleLbl="node1" presStyleIdx="0" presStyleCnt="4"/>
      <dgm:spPr/>
      <dgm:t>
        <a:bodyPr/>
        <a:lstStyle/>
        <a:p>
          <a:endParaRPr lang="ru-RU"/>
        </a:p>
      </dgm:t>
    </dgm:pt>
    <dgm:pt modelId="{C5A6F77A-4713-42EC-ABD7-D2A12D31221D}" type="pres">
      <dgm:prSet presAssocID="{7D44476C-8445-4DA2-8BAE-17D28258D733}" presName="nodeTx" presStyleLbl="node1" presStyleIdx="0" presStyleCnt="4">
        <dgm:presLayoutVars>
          <dgm:bulletEnabled val="1"/>
        </dgm:presLayoutVars>
      </dgm:prSet>
      <dgm:spPr/>
      <dgm:t>
        <a:bodyPr/>
        <a:lstStyle/>
        <a:p>
          <a:endParaRPr lang="ru-RU"/>
        </a:p>
      </dgm:t>
    </dgm:pt>
    <dgm:pt modelId="{BC40357B-4311-41A5-9E64-CC6ED8339039}" type="pres">
      <dgm:prSet presAssocID="{7D44476C-8445-4DA2-8BAE-17D28258D733}" presName="invisiNode" presStyleLbl="node1" presStyleIdx="0" presStyleCnt="4"/>
      <dgm:spPr/>
    </dgm:pt>
    <dgm:pt modelId="{4A5CF86B-2294-48BD-8A0A-E6E89A6C0B8E}" type="pres">
      <dgm:prSet presAssocID="{7D44476C-8445-4DA2-8BAE-17D28258D733}"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4B0067F0-F21B-4EB4-9BB2-22714BF87348}" type="pres">
      <dgm:prSet presAssocID="{398682FF-8A85-4EF2-BC88-01618872719A}" presName="sibTrans" presStyleLbl="sibTrans2D1" presStyleIdx="0" presStyleCnt="0"/>
      <dgm:spPr/>
      <dgm:t>
        <a:bodyPr/>
        <a:lstStyle/>
        <a:p>
          <a:endParaRPr lang="ru-RU"/>
        </a:p>
      </dgm:t>
    </dgm:pt>
    <dgm:pt modelId="{F929053E-A102-4C8A-B6D9-44ECC942E1EC}" type="pres">
      <dgm:prSet presAssocID="{5EDD8439-153B-47AA-BDB1-8866EE1F4908}" presName="compNode" presStyleCnt="0"/>
      <dgm:spPr/>
    </dgm:pt>
    <dgm:pt modelId="{61D170D8-719E-4119-A0A0-45EAA35176DA}" type="pres">
      <dgm:prSet presAssocID="{5EDD8439-153B-47AA-BDB1-8866EE1F4908}" presName="bkgdShape" presStyleLbl="node1" presStyleIdx="1" presStyleCnt="4"/>
      <dgm:spPr/>
      <dgm:t>
        <a:bodyPr/>
        <a:lstStyle/>
        <a:p>
          <a:endParaRPr lang="ru-RU"/>
        </a:p>
      </dgm:t>
    </dgm:pt>
    <dgm:pt modelId="{6E3CB172-04D1-45ED-8D34-FA974B83D960}" type="pres">
      <dgm:prSet presAssocID="{5EDD8439-153B-47AA-BDB1-8866EE1F4908}" presName="nodeTx" presStyleLbl="node1" presStyleIdx="1" presStyleCnt="4">
        <dgm:presLayoutVars>
          <dgm:bulletEnabled val="1"/>
        </dgm:presLayoutVars>
      </dgm:prSet>
      <dgm:spPr/>
      <dgm:t>
        <a:bodyPr/>
        <a:lstStyle/>
        <a:p>
          <a:endParaRPr lang="ru-RU"/>
        </a:p>
      </dgm:t>
    </dgm:pt>
    <dgm:pt modelId="{18F6881E-96C8-452C-885A-4E582955AC84}" type="pres">
      <dgm:prSet presAssocID="{5EDD8439-153B-47AA-BDB1-8866EE1F4908}" presName="invisiNode" presStyleLbl="node1" presStyleIdx="1" presStyleCnt="4"/>
      <dgm:spPr/>
    </dgm:pt>
    <dgm:pt modelId="{6C53A649-DED3-466B-A8D4-259F20CE9FFC}" type="pres">
      <dgm:prSet presAssocID="{5EDD8439-153B-47AA-BDB1-8866EE1F4908}" presName="imagNode"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382" b="-2382"/>
          </a:stretch>
        </a:blipFill>
      </dgm:spPr>
    </dgm:pt>
    <dgm:pt modelId="{A4339510-A71A-4F76-81ED-939C0C98851F}" type="pres">
      <dgm:prSet presAssocID="{BF3037B5-6A31-4BD5-8964-E3DF7DF08ED4}" presName="sibTrans" presStyleLbl="sibTrans2D1" presStyleIdx="0" presStyleCnt="0"/>
      <dgm:spPr/>
      <dgm:t>
        <a:bodyPr/>
        <a:lstStyle/>
        <a:p>
          <a:endParaRPr lang="ru-RU"/>
        </a:p>
      </dgm:t>
    </dgm:pt>
    <dgm:pt modelId="{50D02A2C-E4E2-4535-81C5-E851CA440540}" type="pres">
      <dgm:prSet presAssocID="{61A1EDAB-B4D1-4308-9BC0-4B8716AEE6E9}" presName="compNode" presStyleCnt="0"/>
      <dgm:spPr/>
    </dgm:pt>
    <dgm:pt modelId="{6CF7D924-800D-431B-A9A7-53D72A63A203}" type="pres">
      <dgm:prSet presAssocID="{61A1EDAB-B4D1-4308-9BC0-4B8716AEE6E9}" presName="bkgdShape" presStyleLbl="node1" presStyleIdx="2" presStyleCnt="4"/>
      <dgm:spPr/>
      <dgm:t>
        <a:bodyPr/>
        <a:lstStyle/>
        <a:p>
          <a:endParaRPr lang="ru-RU"/>
        </a:p>
      </dgm:t>
    </dgm:pt>
    <dgm:pt modelId="{0935ABB3-C3B4-4339-B1AA-2C8614A7A107}" type="pres">
      <dgm:prSet presAssocID="{61A1EDAB-B4D1-4308-9BC0-4B8716AEE6E9}" presName="nodeTx" presStyleLbl="node1" presStyleIdx="2" presStyleCnt="4">
        <dgm:presLayoutVars>
          <dgm:bulletEnabled val="1"/>
        </dgm:presLayoutVars>
      </dgm:prSet>
      <dgm:spPr/>
      <dgm:t>
        <a:bodyPr/>
        <a:lstStyle/>
        <a:p>
          <a:endParaRPr lang="ru-RU"/>
        </a:p>
      </dgm:t>
    </dgm:pt>
    <dgm:pt modelId="{C4C0273A-5B88-413A-8ED8-C94544B6E7BC}" type="pres">
      <dgm:prSet presAssocID="{61A1EDAB-B4D1-4308-9BC0-4B8716AEE6E9}" presName="invisiNode" presStyleLbl="node1" presStyleIdx="2" presStyleCnt="4"/>
      <dgm:spPr/>
    </dgm:pt>
    <dgm:pt modelId="{CF06B087-833B-4066-8584-CFF5BABFEC5D}" type="pres">
      <dgm:prSet presAssocID="{61A1EDAB-B4D1-4308-9BC0-4B8716AEE6E9}"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 modelId="{4C787573-23A3-4FAD-89BD-AAD0DED9390E}" type="pres">
      <dgm:prSet presAssocID="{974177ED-A9EE-4E7C-A41B-2E6EBFF22262}" presName="sibTrans" presStyleLbl="sibTrans2D1" presStyleIdx="0" presStyleCnt="0"/>
      <dgm:spPr/>
      <dgm:t>
        <a:bodyPr/>
        <a:lstStyle/>
        <a:p>
          <a:endParaRPr lang="ru-RU"/>
        </a:p>
      </dgm:t>
    </dgm:pt>
    <dgm:pt modelId="{B4C3CC0E-DF8C-4166-A577-B631A8F580AB}" type="pres">
      <dgm:prSet presAssocID="{38290601-F10D-4E74-A663-085C17FA0A95}" presName="compNode" presStyleCnt="0"/>
      <dgm:spPr/>
    </dgm:pt>
    <dgm:pt modelId="{64BEE507-36F1-4E58-AFD4-E85B98F5F1F4}" type="pres">
      <dgm:prSet presAssocID="{38290601-F10D-4E74-A663-085C17FA0A95}" presName="bkgdShape" presStyleLbl="node1" presStyleIdx="3" presStyleCnt="4"/>
      <dgm:spPr/>
      <dgm:t>
        <a:bodyPr/>
        <a:lstStyle/>
        <a:p>
          <a:endParaRPr lang="ru-RU"/>
        </a:p>
      </dgm:t>
    </dgm:pt>
    <dgm:pt modelId="{C4D99AE9-0D39-4583-8895-DA4D62291F63}" type="pres">
      <dgm:prSet presAssocID="{38290601-F10D-4E74-A663-085C17FA0A95}" presName="nodeTx" presStyleLbl="node1" presStyleIdx="3" presStyleCnt="4">
        <dgm:presLayoutVars>
          <dgm:bulletEnabled val="1"/>
        </dgm:presLayoutVars>
      </dgm:prSet>
      <dgm:spPr/>
      <dgm:t>
        <a:bodyPr/>
        <a:lstStyle/>
        <a:p>
          <a:endParaRPr lang="ru-RU"/>
        </a:p>
      </dgm:t>
    </dgm:pt>
    <dgm:pt modelId="{3C9A0E07-FA57-4EF1-AE1F-F1214DCB557A}" type="pres">
      <dgm:prSet presAssocID="{38290601-F10D-4E74-A663-085C17FA0A95}" presName="invisiNode" presStyleLbl="node1" presStyleIdx="3" presStyleCnt="4"/>
      <dgm:spPr/>
    </dgm:pt>
    <dgm:pt modelId="{E4173506-BB08-48D2-B44D-CABD1126D895}" type="pres">
      <dgm:prSet presAssocID="{38290601-F10D-4E74-A663-085C17FA0A95}" presName="imagNode" presStyleLbl="fgImgPlace1" presStyleIdx="3" presStyleCnt="4"/>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4762" b="-4762"/>
          </a:stretch>
        </a:blipFill>
      </dgm:spPr>
    </dgm:pt>
  </dgm:ptLst>
  <dgm:cxnLst>
    <dgm:cxn modelId="{FFD5AAC3-DE33-42B5-AF79-DAC41223F222}" srcId="{AC22BD56-24A7-4CD6-8D20-1108253DF363}" destId="{7D44476C-8445-4DA2-8BAE-17D28258D733}" srcOrd="0" destOrd="0" parTransId="{7D5CD9D5-61E7-48B8-AFCF-9D371E24A68A}" sibTransId="{398682FF-8A85-4EF2-BC88-01618872719A}"/>
    <dgm:cxn modelId="{0F88BF83-6DF7-4998-B43D-A568D195EEC3}" type="presOf" srcId="{5EDD8439-153B-47AA-BDB1-8866EE1F4908}" destId="{6E3CB172-04D1-45ED-8D34-FA974B83D960}" srcOrd="1" destOrd="0" presId="urn:microsoft.com/office/officeart/2005/8/layout/hList7"/>
    <dgm:cxn modelId="{83B102E2-D522-4EC9-880C-02929E975A20}" type="presOf" srcId="{7D44476C-8445-4DA2-8BAE-17D28258D733}" destId="{E0AE7A27-4241-4F4E-B597-30E0CE7EC14F}" srcOrd="0" destOrd="0" presId="urn:microsoft.com/office/officeart/2005/8/layout/hList7"/>
    <dgm:cxn modelId="{09D10826-A921-4DB0-81DD-0E2E6378F406}" type="presOf" srcId="{BF3037B5-6A31-4BD5-8964-E3DF7DF08ED4}" destId="{A4339510-A71A-4F76-81ED-939C0C98851F}" srcOrd="0" destOrd="0" presId="urn:microsoft.com/office/officeart/2005/8/layout/hList7"/>
    <dgm:cxn modelId="{223A04EA-ADA1-4F66-9842-865B54ACE5FC}" type="presOf" srcId="{5EDD8439-153B-47AA-BDB1-8866EE1F4908}" destId="{61D170D8-719E-4119-A0A0-45EAA35176DA}" srcOrd="0" destOrd="0" presId="urn:microsoft.com/office/officeart/2005/8/layout/hList7"/>
    <dgm:cxn modelId="{FA3AF7B0-4F91-4BC8-B3C6-658C7A0C6766}" type="presOf" srcId="{38290601-F10D-4E74-A663-085C17FA0A95}" destId="{64BEE507-36F1-4E58-AFD4-E85B98F5F1F4}" srcOrd="0" destOrd="0" presId="urn:microsoft.com/office/officeart/2005/8/layout/hList7"/>
    <dgm:cxn modelId="{934E4DE1-317C-4274-9720-888345270A77}" srcId="{AC22BD56-24A7-4CD6-8D20-1108253DF363}" destId="{61A1EDAB-B4D1-4308-9BC0-4B8716AEE6E9}" srcOrd="2" destOrd="0" parTransId="{33917892-66AF-4ACC-BAD1-9254E00A7E42}" sibTransId="{974177ED-A9EE-4E7C-A41B-2E6EBFF22262}"/>
    <dgm:cxn modelId="{6283228A-90F1-4849-9529-5C83C579586D}" type="presOf" srcId="{61A1EDAB-B4D1-4308-9BC0-4B8716AEE6E9}" destId="{6CF7D924-800D-431B-A9A7-53D72A63A203}" srcOrd="0" destOrd="0" presId="urn:microsoft.com/office/officeart/2005/8/layout/hList7"/>
    <dgm:cxn modelId="{58C16953-40C9-4604-A773-10DC44882508}" type="presOf" srcId="{974177ED-A9EE-4E7C-A41B-2E6EBFF22262}" destId="{4C787573-23A3-4FAD-89BD-AAD0DED9390E}" srcOrd="0" destOrd="0" presId="urn:microsoft.com/office/officeart/2005/8/layout/hList7"/>
    <dgm:cxn modelId="{A446D69E-A35D-4FDB-A35E-9C2148C37FA1}" type="presOf" srcId="{AC22BD56-24A7-4CD6-8D20-1108253DF363}" destId="{5913C317-EF09-4DCB-B9B7-FF3F73FD90D6}" srcOrd="0" destOrd="0" presId="urn:microsoft.com/office/officeart/2005/8/layout/hList7"/>
    <dgm:cxn modelId="{02B75C65-E61C-4427-A0DC-A1674F47D042}" srcId="{AC22BD56-24A7-4CD6-8D20-1108253DF363}" destId="{38290601-F10D-4E74-A663-085C17FA0A95}" srcOrd="3" destOrd="0" parTransId="{6C035386-1ECC-4E5A-AE80-E1941489A511}" sibTransId="{8E5AEFE6-1F84-4BDF-AE0D-C2909EA92EA3}"/>
    <dgm:cxn modelId="{89994AEB-C045-496C-B5CD-01205883ADE0}" srcId="{AC22BD56-24A7-4CD6-8D20-1108253DF363}" destId="{5EDD8439-153B-47AA-BDB1-8866EE1F4908}" srcOrd="1" destOrd="0" parTransId="{D9B6F5D3-2B7F-4A8F-A864-CF899F9C9E23}" sibTransId="{BF3037B5-6A31-4BD5-8964-E3DF7DF08ED4}"/>
    <dgm:cxn modelId="{B3C4636A-EA40-4D19-B3B3-91D65C6C4FF1}" type="presOf" srcId="{398682FF-8A85-4EF2-BC88-01618872719A}" destId="{4B0067F0-F21B-4EB4-9BB2-22714BF87348}" srcOrd="0" destOrd="0" presId="urn:microsoft.com/office/officeart/2005/8/layout/hList7"/>
    <dgm:cxn modelId="{FF9FBE62-58D2-4DE7-A467-8E8771DA09EF}" type="presOf" srcId="{7D44476C-8445-4DA2-8BAE-17D28258D733}" destId="{C5A6F77A-4713-42EC-ABD7-D2A12D31221D}" srcOrd="1" destOrd="0" presId="urn:microsoft.com/office/officeart/2005/8/layout/hList7"/>
    <dgm:cxn modelId="{D4F4E2D9-1DB3-435D-8D2D-047DBA04BFF0}" type="presOf" srcId="{38290601-F10D-4E74-A663-085C17FA0A95}" destId="{C4D99AE9-0D39-4583-8895-DA4D62291F63}" srcOrd="1" destOrd="0" presId="urn:microsoft.com/office/officeart/2005/8/layout/hList7"/>
    <dgm:cxn modelId="{C41B5475-4AE6-4368-A9BB-189A27F6127A}" type="presOf" srcId="{61A1EDAB-B4D1-4308-9BC0-4B8716AEE6E9}" destId="{0935ABB3-C3B4-4339-B1AA-2C8614A7A107}" srcOrd="1" destOrd="0" presId="urn:microsoft.com/office/officeart/2005/8/layout/hList7"/>
    <dgm:cxn modelId="{0651D4ED-2502-4BF7-A315-08A9B8A23753}" type="presParOf" srcId="{5913C317-EF09-4DCB-B9B7-FF3F73FD90D6}" destId="{4C0B7D06-6F01-40FD-B3FC-8F3030B11344}" srcOrd="0" destOrd="0" presId="urn:microsoft.com/office/officeart/2005/8/layout/hList7"/>
    <dgm:cxn modelId="{30F56843-0381-46FE-8F47-99C5211C3A0F}" type="presParOf" srcId="{5913C317-EF09-4DCB-B9B7-FF3F73FD90D6}" destId="{76C35D08-BEAF-4722-A665-6381C033C908}" srcOrd="1" destOrd="0" presId="urn:microsoft.com/office/officeart/2005/8/layout/hList7"/>
    <dgm:cxn modelId="{EF82704F-B0C2-4908-9213-088725FD5A29}" type="presParOf" srcId="{76C35D08-BEAF-4722-A665-6381C033C908}" destId="{69475FA3-AFF3-4502-AEE9-3CE8D07671B1}" srcOrd="0" destOrd="0" presId="urn:microsoft.com/office/officeart/2005/8/layout/hList7"/>
    <dgm:cxn modelId="{EB72E2B5-6E37-4873-9A94-451C595C8E23}" type="presParOf" srcId="{69475FA3-AFF3-4502-AEE9-3CE8D07671B1}" destId="{E0AE7A27-4241-4F4E-B597-30E0CE7EC14F}" srcOrd="0" destOrd="0" presId="urn:microsoft.com/office/officeart/2005/8/layout/hList7"/>
    <dgm:cxn modelId="{CB3559AF-813D-4999-A764-2F262244015F}" type="presParOf" srcId="{69475FA3-AFF3-4502-AEE9-3CE8D07671B1}" destId="{C5A6F77A-4713-42EC-ABD7-D2A12D31221D}" srcOrd="1" destOrd="0" presId="urn:microsoft.com/office/officeart/2005/8/layout/hList7"/>
    <dgm:cxn modelId="{1108AD7C-AAC7-431E-B893-4D0E48F6D2C3}" type="presParOf" srcId="{69475FA3-AFF3-4502-AEE9-3CE8D07671B1}" destId="{BC40357B-4311-41A5-9E64-CC6ED8339039}" srcOrd="2" destOrd="0" presId="urn:microsoft.com/office/officeart/2005/8/layout/hList7"/>
    <dgm:cxn modelId="{0F2503C8-06C2-498E-B876-8195E5CB4810}" type="presParOf" srcId="{69475FA3-AFF3-4502-AEE9-3CE8D07671B1}" destId="{4A5CF86B-2294-48BD-8A0A-E6E89A6C0B8E}" srcOrd="3" destOrd="0" presId="urn:microsoft.com/office/officeart/2005/8/layout/hList7"/>
    <dgm:cxn modelId="{92FFE62D-79D7-4302-93DA-440A89DBDC34}" type="presParOf" srcId="{76C35D08-BEAF-4722-A665-6381C033C908}" destId="{4B0067F0-F21B-4EB4-9BB2-22714BF87348}" srcOrd="1" destOrd="0" presId="urn:microsoft.com/office/officeart/2005/8/layout/hList7"/>
    <dgm:cxn modelId="{08BBA55A-38AA-4670-A43F-DE1CC04B822A}" type="presParOf" srcId="{76C35D08-BEAF-4722-A665-6381C033C908}" destId="{F929053E-A102-4C8A-B6D9-44ECC942E1EC}" srcOrd="2" destOrd="0" presId="urn:microsoft.com/office/officeart/2005/8/layout/hList7"/>
    <dgm:cxn modelId="{4D1623D5-53D4-4906-9CDC-403F772AF5A7}" type="presParOf" srcId="{F929053E-A102-4C8A-B6D9-44ECC942E1EC}" destId="{61D170D8-719E-4119-A0A0-45EAA35176DA}" srcOrd="0" destOrd="0" presId="urn:microsoft.com/office/officeart/2005/8/layout/hList7"/>
    <dgm:cxn modelId="{87D9CAF2-CDEB-42D6-B5CD-E35241D37C5A}" type="presParOf" srcId="{F929053E-A102-4C8A-B6D9-44ECC942E1EC}" destId="{6E3CB172-04D1-45ED-8D34-FA974B83D960}" srcOrd="1" destOrd="0" presId="urn:microsoft.com/office/officeart/2005/8/layout/hList7"/>
    <dgm:cxn modelId="{68DAEBE3-5F7D-4EFB-AF9D-D7DDA1B9B95F}" type="presParOf" srcId="{F929053E-A102-4C8A-B6D9-44ECC942E1EC}" destId="{18F6881E-96C8-452C-885A-4E582955AC84}" srcOrd="2" destOrd="0" presId="urn:microsoft.com/office/officeart/2005/8/layout/hList7"/>
    <dgm:cxn modelId="{79D663BB-B414-4AA0-BA48-B9E627DFBF53}" type="presParOf" srcId="{F929053E-A102-4C8A-B6D9-44ECC942E1EC}" destId="{6C53A649-DED3-466B-A8D4-259F20CE9FFC}" srcOrd="3" destOrd="0" presId="urn:microsoft.com/office/officeart/2005/8/layout/hList7"/>
    <dgm:cxn modelId="{53652CA0-E89E-42E7-BC84-29251C73ACB2}" type="presParOf" srcId="{76C35D08-BEAF-4722-A665-6381C033C908}" destId="{A4339510-A71A-4F76-81ED-939C0C98851F}" srcOrd="3" destOrd="0" presId="urn:microsoft.com/office/officeart/2005/8/layout/hList7"/>
    <dgm:cxn modelId="{2A6A7D98-3E26-4D7C-8B8E-95CDBA753AB4}" type="presParOf" srcId="{76C35D08-BEAF-4722-A665-6381C033C908}" destId="{50D02A2C-E4E2-4535-81C5-E851CA440540}" srcOrd="4" destOrd="0" presId="urn:microsoft.com/office/officeart/2005/8/layout/hList7"/>
    <dgm:cxn modelId="{545C7049-B374-4A4A-AA03-75BF2EDAF070}" type="presParOf" srcId="{50D02A2C-E4E2-4535-81C5-E851CA440540}" destId="{6CF7D924-800D-431B-A9A7-53D72A63A203}" srcOrd="0" destOrd="0" presId="urn:microsoft.com/office/officeart/2005/8/layout/hList7"/>
    <dgm:cxn modelId="{12BDDA69-91BD-45A1-AACC-DFA38CFEFCD3}" type="presParOf" srcId="{50D02A2C-E4E2-4535-81C5-E851CA440540}" destId="{0935ABB3-C3B4-4339-B1AA-2C8614A7A107}" srcOrd="1" destOrd="0" presId="urn:microsoft.com/office/officeart/2005/8/layout/hList7"/>
    <dgm:cxn modelId="{91BD3759-96D2-461B-B887-1B3436AB544D}" type="presParOf" srcId="{50D02A2C-E4E2-4535-81C5-E851CA440540}" destId="{C4C0273A-5B88-413A-8ED8-C94544B6E7BC}" srcOrd="2" destOrd="0" presId="urn:microsoft.com/office/officeart/2005/8/layout/hList7"/>
    <dgm:cxn modelId="{EF887839-1B6F-4D7E-B20B-A7AFF9CD3400}" type="presParOf" srcId="{50D02A2C-E4E2-4535-81C5-E851CA440540}" destId="{CF06B087-833B-4066-8584-CFF5BABFEC5D}" srcOrd="3" destOrd="0" presId="urn:microsoft.com/office/officeart/2005/8/layout/hList7"/>
    <dgm:cxn modelId="{B49C0337-5605-4734-A45C-CD4CF77C512D}" type="presParOf" srcId="{76C35D08-BEAF-4722-A665-6381C033C908}" destId="{4C787573-23A3-4FAD-89BD-AAD0DED9390E}" srcOrd="5" destOrd="0" presId="urn:microsoft.com/office/officeart/2005/8/layout/hList7"/>
    <dgm:cxn modelId="{B318F034-F7C5-4BF7-B275-28F226CBA466}" type="presParOf" srcId="{76C35D08-BEAF-4722-A665-6381C033C908}" destId="{B4C3CC0E-DF8C-4166-A577-B631A8F580AB}" srcOrd="6" destOrd="0" presId="urn:microsoft.com/office/officeart/2005/8/layout/hList7"/>
    <dgm:cxn modelId="{1B3DA4A4-1A72-4720-8B38-4585A5190D47}" type="presParOf" srcId="{B4C3CC0E-DF8C-4166-A577-B631A8F580AB}" destId="{64BEE507-36F1-4E58-AFD4-E85B98F5F1F4}" srcOrd="0" destOrd="0" presId="urn:microsoft.com/office/officeart/2005/8/layout/hList7"/>
    <dgm:cxn modelId="{611085B0-B8EE-47FE-A0E3-47FA5E1B8AC5}" type="presParOf" srcId="{B4C3CC0E-DF8C-4166-A577-B631A8F580AB}" destId="{C4D99AE9-0D39-4583-8895-DA4D62291F63}" srcOrd="1" destOrd="0" presId="urn:microsoft.com/office/officeart/2005/8/layout/hList7"/>
    <dgm:cxn modelId="{E3EE5DFF-9181-44E0-B4F6-8D1352C599A7}" type="presParOf" srcId="{B4C3CC0E-DF8C-4166-A577-B631A8F580AB}" destId="{3C9A0E07-FA57-4EF1-AE1F-F1214DCB557A}" srcOrd="2" destOrd="0" presId="urn:microsoft.com/office/officeart/2005/8/layout/hList7"/>
    <dgm:cxn modelId="{68CE38F3-70A4-48AC-9A04-A1C1D490A1DB}" type="presParOf" srcId="{B4C3CC0E-DF8C-4166-A577-B631A8F580AB}" destId="{E4173506-BB08-48D2-B44D-CABD1126D89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BD0063-C689-4B82-8678-35B37414566A}" type="doc">
      <dgm:prSet loTypeId="urn:microsoft.com/office/officeart/2005/8/layout/cycle3" loCatId="cycle" qsTypeId="urn:microsoft.com/office/officeart/2005/8/quickstyle/3d2" qsCatId="3D" csTypeId="urn:microsoft.com/office/officeart/2005/8/colors/accent2_2" csCatId="accent2" phldr="1"/>
      <dgm:spPr/>
      <dgm:t>
        <a:bodyPr/>
        <a:lstStyle/>
        <a:p>
          <a:endParaRPr lang="ru-RU"/>
        </a:p>
      </dgm:t>
    </dgm:pt>
    <dgm:pt modelId="{B0F04A08-DF8E-4473-8D20-2856CDA44B7B}">
      <dgm:prSet phldrT="[Текст]"/>
      <dgm:spPr/>
      <dgm:t>
        <a:bodyPr/>
        <a:lstStyle/>
        <a:p>
          <a:r>
            <a:rPr lang="ru-RU" dirty="0" smtClean="0"/>
            <a:t>Утверждение Приказа о порядке учета микроповреждений (микротравм) работников</a:t>
          </a:r>
          <a:endParaRPr lang="ru-RU" dirty="0"/>
        </a:p>
      </dgm:t>
    </dgm:pt>
    <dgm:pt modelId="{BF0F52D6-185A-4EFC-ABCF-95476F0B8B91}" type="parTrans" cxnId="{10D90351-D7B3-46ED-8051-12C2ADA2825C}">
      <dgm:prSet/>
      <dgm:spPr/>
      <dgm:t>
        <a:bodyPr/>
        <a:lstStyle/>
        <a:p>
          <a:endParaRPr lang="ru-RU"/>
        </a:p>
      </dgm:t>
    </dgm:pt>
    <dgm:pt modelId="{7ABE0175-3AE0-4A8E-81A0-B512A73A0617}" type="sibTrans" cxnId="{10D90351-D7B3-46ED-8051-12C2ADA2825C}">
      <dgm:prSet/>
      <dgm:spPr/>
      <dgm:t>
        <a:bodyPr/>
        <a:lstStyle/>
        <a:p>
          <a:endParaRPr lang="ru-RU"/>
        </a:p>
      </dgm:t>
    </dgm:pt>
    <dgm:pt modelId="{26CF53B9-0B74-496E-962D-D54E75D6EFDA}">
      <dgm:prSet phldrT="[Текст]"/>
      <dgm:spPr/>
      <dgm:t>
        <a:bodyPr/>
        <a:lstStyle/>
        <a:p>
          <a:r>
            <a:rPr lang="ru-RU" dirty="0" smtClean="0"/>
            <a:t>организовано ознакомление должностных лиц с порядком учета микроповреждений (микротравм) работников;</a:t>
          </a:r>
          <a:endParaRPr lang="ru-RU" dirty="0"/>
        </a:p>
      </dgm:t>
    </dgm:pt>
    <dgm:pt modelId="{9AB58CAA-124D-4366-841F-67A8AA66EFEE}" type="parTrans" cxnId="{31655620-C61A-4A7C-B8DA-19F091E55547}">
      <dgm:prSet/>
      <dgm:spPr/>
      <dgm:t>
        <a:bodyPr/>
        <a:lstStyle/>
        <a:p>
          <a:endParaRPr lang="ru-RU"/>
        </a:p>
      </dgm:t>
    </dgm:pt>
    <dgm:pt modelId="{FDEA78F8-AFBC-44FF-A2C5-C99BD21FDEC9}" type="sibTrans" cxnId="{31655620-C61A-4A7C-B8DA-19F091E55547}">
      <dgm:prSet/>
      <dgm:spPr/>
      <dgm:t>
        <a:bodyPr/>
        <a:lstStyle/>
        <a:p>
          <a:endParaRPr lang="ru-RU"/>
        </a:p>
      </dgm:t>
    </dgm:pt>
    <dgm:pt modelId="{4D4470D2-3CBD-4383-BF13-507886882B6C}">
      <dgm:prSet phldrT="[Текст]"/>
      <dgm:spPr/>
      <dgm:t>
        <a:bodyPr/>
        <a:lstStyle/>
        <a:p>
          <a:r>
            <a:rPr lang="ru-RU" dirty="0" smtClean="0"/>
            <a:t>организовано информирование работников о действиях при получении микроповреждения (микротравмы);</a:t>
          </a:r>
          <a:endParaRPr lang="ru-RU" dirty="0"/>
        </a:p>
      </dgm:t>
    </dgm:pt>
    <dgm:pt modelId="{1BFB95D9-D556-4C2D-855C-388F2506A11A}" type="parTrans" cxnId="{120ADF55-9599-4C2A-87D0-4B0A291FF78B}">
      <dgm:prSet/>
      <dgm:spPr/>
      <dgm:t>
        <a:bodyPr/>
        <a:lstStyle/>
        <a:p>
          <a:endParaRPr lang="ru-RU"/>
        </a:p>
      </dgm:t>
    </dgm:pt>
    <dgm:pt modelId="{0358E998-818B-4C79-990A-08490E58607C}" type="sibTrans" cxnId="{120ADF55-9599-4C2A-87D0-4B0A291FF78B}">
      <dgm:prSet/>
      <dgm:spPr/>
      <dgm:t>
        <a:bodyPr/>
        <a:lstStyle/>
        <a:p>
          <a:endParaRPr lang="ru-RU"/>
        </a:p>
      </dgm:t>
    </dgm:pt>
    <dgm:pt modelId="{D714A7BD-F5B7-4D06-B387-7EBC09A2E686}">
      <dgm:prSet phldrT="[Текст]"/>
      <dgm:spPr/>
      <dgm:t>
        <a:bodyPr/>
        <a:lstStyle/>
        <a:p>
          <a:r>
            <a:rPr lang="ru-RU" dirty="0" smtClean="0"/>
            <a:t>организовано рассмотрение обстоятельств, выявление причин, приводящих к микроповреждениям (микротравмам) работников</a:t>
          </a:r>
          <a:endParaRPr lang="ru-RU" dirty="0"/>
        </a:p>
      </dgm:t>
    </dgm:pt>
    <dgm:pt modelId="{36A4E63A-098D-401E-96A0-3454D57957C4}" type="parTrans" cxnId="{0AE69D79-B585-4593-B8CE-7C0854D961D2}">
      <dgm:prSet/>
      <dgm:spPr/>
      <dgm:t>
        <a:bodyPr/>
        <a:lstStyle/>
        <a:p>
          <a:endParaRPr lang="ru-RU"/>
        </a:p>
      </dgm:t>
    </dgm:pt>
    <dgm:pt modelId="{E3578BFA-84D2-4C88-8550-0DBEADE16388}" type="sibTrans" cxnId="{0AE69D79-B585-4593-B8CE-7C0854D961D2}">
      <dgm:prSet/>
      <dgm:spPr/>
      <dgm:t>
        <a:bodyPr/>
        <a:lstStyle/>
        <a:p>
          <a:endParaRPr lang="ru-RU"/>
        </a:p>
      </dgm:t>
    </dgm:pt>
    <dgm:pt modelId="{BA122B86-7B31-4712-AF23-455AF8E01D4C}" type="pres">
      <dgm:prSet presAssocID="{4ABD0063-C689-4B82-8678-35B37414566A}" presName="Name0" presStyleCnt="0">
        <dgm:presLayoutVars>
          <dgm:dir/>
          <dgm:resizeHandles val="exact"/>
        </dgm:presLayoutVars>
      </dgm:prSet>
      <dgm:spPr/>
      <dgm:t>
        <a:bodyPr/>
        <a:lstStyle/>
        <a:p>
          <a:endParaRPr lang="ru-RU"/>
        </a:p>
      </dgm:t>
    </dgm:pt>
    <dgm:pt modelId="{57A053C5-6BCB-4684-A22A-18170CB91D2F}" type="pres">
      <dgm:prSet presAssocID="{4ABD0063-C689-4B82-8678-35B37414566A}" presName="cycle" presStyleCnt="0"/>
      <dgm:spPr/>
    </dgm:pt>
    <dgm:pt modelId="{AB48BD23-B050-4C55-A11B-BA332C1155CE}" type="pres">
      <dgm:prSet presAssocID="{B0F04A08-DF8E-4473-8D20-2856CDA44B7B}" presName="nodeFirstNode" presStyleLbl="node1" presStyleIdx="0" presStyleCnt="4">
        <dgm:presLayoutVars>
          <dgm:bulletEnabled val="1"/>
        </dgm:presLayoutVars>
      </dgm:prSet>
      <dgm:spPr/>
      <dgm:t>
        <a:bodyPr/>
        <a:lstStyle/>
        <a:p>
          <a:endParaRPr lang="ru-RU"/>
        </a:p>
      </dgm:t>
    </dgm:pt>
    <dgm:pt modelId="{1DC6944F-BD68-4621-82EE-2A6DD1F6ADC9}" type="pres">
      <dgm:prSet presAssocID="{7ABE0175-3AE0-4A8E-81A0-B512A73A0617}" presName="sibTransFirstNode" presStyleLbl="bgShp" presStyleIdx="0" presStyleCnt="1"/>
      <dgm:spPr/>
      <dgm:t>
        <a:bodyPr/>
        <a:lstStyle/>
        <a:p>
          <a:endParaRPr lang="ru-RU"/>
        </a:p>
      </dgm:t>
    </dgm:pt>
    <dgm:pt modelId="{76F7ADF3-BA33-47D3-8E91-E89700F0AA99}" type="pres">
      <dgm:prSet presAssocID="{26CF53B9-0B74-496E-962D-D54E75D6EFDA}" presName="nodeFollowingNodes" presStyleLbl="node1" presStyleIdx="1" presStyleCnt="4" custRadScaleRad="102642">
        <dgm:presLayoutVars>
          <dgm:bulletEnabled val="1"/>
        </dgm:presLayoutVars>
      </dgm:prSet>
      <dgm:spPr/>
      <dgm:t>
        <a:bodyPr/>
        <a:lstStyle/>
        <a:p>
          <a:endParaRPr lang="ru-RU"/>
        </a:p>
      </dgm:t>
    </dgm:pt>
    <dgm:pt modelId="{5AACBFE3-0FC1-416E-B7B2-72BD330E75C9}" type="pres">
      <dgm:prSet presAssocID="{4D4470D2-3CBD-4383-BF13-507886882B6C}" presName="nodeFollowingNodes" presStyleLbl="node1" presStyleIdx="2" presStyleCnt="4">
        <dgm:presLayoutVars>
          <dgm:bulletEnabled val="1"/>
        </dgm:presLayoutVars>
      </dgm:prSet>
      <dgm:spPr/>
      <dgm:t>
        <a:bodyPr/>
        <a:lstStyle/>
        <a:p>
          <a:endParaRPr lang="ru-RU"/>
        </a:p>
      </dgm:t>
    </dgm:pt>
    <dgm:pt modelId="{D9E71C6E-58F2-4798-BD44-DD7754606794}" type="pres">
      <dgm:prSet presAssocID="{D714A7BD-F5B7-4D06-B387-7EBC09A2E686}" presName="nodeFollowingNodes" presStyleLbl="node1" presStyleIdx="3" presStyleCnt="4">
        <dgm:presLayoutVars>
          <dgm:bulletEnabled val="1"/>
        </dgm:presLayoutVars>
      </dgm:prSet>
      <dgm:spPr/>
      <dgm:t>
        <a:bodyPr/>
        <a:lstStyle/>
        <a:p>
          <a:endParaRPr lang="ru-RU"/>
        </a:p>
      </dgm:t>
    </dgm:pt>
  </dgm:ptLst>
  <dgm:cxnLst>
    <dgm:cxn modelId="{0490B4B2-1253-4858-B824-BA310DD46EBD}" type="presOf" srcId="{4ABD0063-C689-4B82-8678-35B37414566A}" destId="{BA122B86-7B31-4712-AF23-455AF8E01D4C}" srcOrd="0" destOrd="0" presId="urn:microsoft.com/office/officeart/2005/8/layout/cycle3"/>
    <dgm:cxn modelId="{31655620-C61A-4A7C-B8DA-19F091E55547}" srcId="{4ABD0063-C689-4B82-8678-35B37414566A}" destId="{26CF53B9-0B74-496E-962D-D54E75D6EFDA}" srcOrd="1" destOrd="0" parTransId="{9AB58CAA-124D-4366-841F-67A8AA66EFEE}" sibTransId="{FDEA78F8-AFBC-44FF-A2C5-C99BD21FDEC9}"/>
    <dgm:cxn modelId="{0AE69D79-B585-4593-B8CE-7C0854D961D2}" srcId="{4ABD0063-C689-4B82-8678-35B37414566A}" destId="{D714A7BD-F5B7-4D06-B387-7EBC09A2E686}" srcOrd="3" destOrd="0" parTransId="{36A4E63A-098D-401E-96A0-3454D57957C4}" sibTransId="{E3578BFA-84D2-4C88-8550-0DBEADE16388}"/>
    <dgm:cxn modelId="{10D90351-D7B3-46ED-8051-12C2ADA2825C}" srcId="{4ABD0063-C689-4B82-8678-35B37414566A}" destId="{B0F04A08-DF8E-4473-8D20-2856CDA44B7B}" srcOrd="0" destOrd="0" parTransId="{BF0F52D6-185A-4EFC-ABCF-95476F0B8B91}" sibTransId="{7ABE0175-3AE0-4A8E-81A0-B512A73A0617}"/>
    <dgm:cxn modelId="{1FAE5653-32C1-4913-A638-20E9CFB58455}" type="presOf" srcId="{26CF53B9-0B74-496E-962D-D54E75D6EFDA}" destId="{76F7ADF3-BA33-47D3-8E91-E89700F0AA99}" srcOrd="0" destOrd="0" presId="urn:microsoft.com/office/officeart/2005/8/layout/cycle3"/>
    <dgm:cxn modelId="{120ADF55-9599-4C2A-87D0-4B0A291FF78B}" srcId="{4ABD0063-C689-4B82-8678-35B37414566A}" destId="{4D4470D2-3CBD-4383-BF13-507886882B6C}" srcOrd="2" destOrd="0" parTransId="{1BFB95D9-D556-4C2D-855C-388F2506A11A}" sibTransId="{0358E998-818B-4C79-990A-08490E58607C}"/>
    <dgm:cxn modelId="{CAB91255-7B94-4894-884F-ECA6CF8B98EF}" type="presOf" srcId="{4D4470D2-3CBD-4383-BF13-507886882B6C}" destId="{5AACBFE3-0FC1-416E-B7B2-72BD330E75C9}" srcOrd="0" destOrd="0" presId="urn:microsoft.com/office/officeart/2005/8/layout/cycle3"/>
    <dgm:cxn modelId="{D49D40EC-2EF0-4F0D-8AC7-87A584CF7BD5}" type="presOf" srcId="{B0F04A08-DF8E-4473-8D20-2856CDA44B7B}" destId="{AB48BD23-B050-4C55-A11B-BA332C1155CE}" srcOrd="0" destOrd="0" presId="urn:microsoft.com/office/officeart/2005/8/layout/cycle3"/>
    <dgm:cxn modelId="{76324D67-774D-45A1-A531-62D008B5AD3C}" type="presOf" srcId="{7ABE0175-3AE0-4A8E-81A0-B512A73A0617}" destId="{1DC6944F-BD68-4621-82EE-2A6DD1F6ADC9}" srcOrd="0" destOrd="0" presId="urn:microsoft.com/office/officeart/2005/8/layout/cycle3"/>
    <dgm:cxn modelId="{56741456-A59A-4394-97C1-BD3E11B128F6}" type="presOf" srcId="{D714A7BD-F5B7-4D06-B387-7EBC09A2E686}" destId="{D9E71C6E-58F2-4798-BD44-DD7754606794}" srcOrd="0" destOrd="0" presId="urn:microsoft.com/office/officeart/2005/8/layout/cycle3"/>
    <dgm:cxn modelId="{903B758D-1566-443C-B88B-B041308A81D6}" type="presParOf" srcId="{BA122B86-7B31-4712-AF23-455AF8E01D4C}" destId="{57A053C5-6BCB-4684-A22A-18170CB91D2F}" srcOrd="0" destOrd="0" presId="urn:microsoft.com/office/officeart/2005/8/layout/cycle3"/>
    <dgm:cxn modelId="{2E698028-0ED3-449C-B16F-3CD86090737F}" type="presParOf" srcId="{57A053C5-6BCB-4684-A22A-18170CB91D2F}" destId="{AB48BD23-B050-4C55-A11B-BA332C1155CE}" srcOrd="0" destOrd="0" presId="urn:microsoft.com/office/officeart/2005/8/layout/cycle3"/>
    <dgm:cxn modelId="{CCA42A18-4D8F-45C8-8FB8-704B764BC1DA}" type="presParOf" srcId="{57A053C5-6BCB-4684-A22A-18170CB91D2F}" destId="{1DC6944F-BD68-4621-82EE-2A6DD1F6ADC9}" srcOrd="1" destOrd="0" presId="urn:microsoft.com/office/officeart/2005/8/layout/cycle3"/>
    <dgm:cxn modelId="{4A5F57CB-7EDA-4EC1-9894-A5201599082A}" type="presParOf" srcId="{57A053C5-6BCB-4684-A22A-18170CB91D2F}" destId="{76F7ADF3-BA33-47D3-8E91-E89700F0AA99}" srcOrd="2" destOrd="0" presId="urn:microsoft.com/office/officeart/2005/8/layout/cycle3"/>
    <dgm:cxn modelId="{72CA2520-2C2C-4904-BFDF-B3B005487844}" type="presParOf" srcId="{57A053C5-6BCB-4684-A22A-18170CB91D2F}" destId="{5AACBFE3-0FC1-416E-B7B2-72BD330E75C9}" srcOrd="3" destOrd="0" presId="urn:microsoft.com/office/officeart/2005/8/layout/cycle3"/>
    <dgm:cxn modelId="{49A86FDE-BBAE-4A8B-89DC-2DAB5335ED3A}" type="presParOf" srcId="{57A053C5-6BCB-4684-A22A-18170CB91D2F}" destId="{D9E71C6E-58F2-4798-BD44-DD7754606794}"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B4B0B162-84DE-4963-8A19-102E4BDF771D}" type="doc">
      <dgm:prSet loTypeId="urn:microsoft.com/office/officeart/2005/8/layout/pyramid2" loCatId="pyramid" qsTypeId="urn:microsoft.com/office/officeart/2005/8/quickstyle/3d2" qsCatId="3D" csTypeId="urn:microsoft.com/office/officeart/2005/8/colors/accent1_2" csCatId="accent1" phldr="1"/>
      <dgm:spPr/>
    </dgm:pt>
    <dgm:pt modelId="{44DFDF56-A7E6-43D5-AE60-F07BF738BF9D}">
      <dgm:prSet phldrT="[Текст]"/>
      <dgm:spPr/>
      <dgm:t>
        <a:bodyPr/>
        <a:lstStyle/>
        <a:p>
          <a:r>
            <a:rPr lang="ru-RU" dirty="0" smtClean="0"/>
            <a:t>Руководители работ, должностные лица, уполномоченные по охране труда </a:t>
          </a:r>
        </a:p>
        <a:p>
          <a:r>
            <a:rPr lang="ru-RU" dirty="0" smtClean="0"/>
            <a:t>(ежедневный контроль)</a:t>
          </a:r>
          <a:endParaRPr lang="ru-RU" dirty="0"/>
        </a:p>
      </dgm:t>
    </dgm:pt>
    <dgm:pt modelId="{49FF17DB-261D-4701-8091-B4B71E98913F}" type="parTrans" cxnId="{7192FE59-4921-4D4A-B319-78243969C14D}">
      <dgm:prSet/>
      <dgm:spPr/>
      <dgm:t>
        <a:bodyPr/>
        <a:lstStyle/>
        <a:p>
          <a:endParaRPr lang="ru-RU"/>
        </a:p>
      </dgm:t>
    </dgm:pt>
    <dgm:pt modelId="{C86E4780-D3E4-4E1C-B265-E0AAF19D0DAC}" type="sibTrans" cxnId="{7192FE59-4921-4D4A-B319-78243969C14D}">
      <dgm:prSet/>
      <dgm:spPr/>
      <dgm:t>
        <a:bodyPr/>
        <a:lstStyle/>
        <a:p>
          <a:endParaRPr lang="ru-RU"/>
        </a:p>
      </dgm:t>
    </dgm:pt>
    <dgm:pt modelId="{F1D5B1F1-0881-4CE8-9D4C-E10F31D01DE6}">
      <dgm:prSet phldrT="[Текст]"/>
      <dgm:spPr/>
      <dgm:t>
        <a:bodyPr/>
        <a:lstStyle/>
        <a:p>
          <a:r>
            <a:rPr lang="ru-RU" dirty="0" smtClean="0"/>
            <a:t>Специалист по охране труда + профсоюзы</a:t>
          </a:r>
        </a:p>
        <a:p>
          <a:r>
            <a:rPr lang="ru-RU" dirty="0" smtClean="0"/>
            <a:t>(2-3 раза в месяц)</a:t>
          </a:r>
          <a:endParaRPr lang="ru-RU" dirty="0"/>
        </a:p>
      </dgm:t>
    </dgm:pt>
    <dgm:pt modelId="{CBBE52DD-D793-4BD4-A7A9-E31F2F57B22B}" type="parTrans" cxnId="{C5D54EBE-83B4-41BD-A58E-3B0149B09271}">
      <dgm:prSet/>
      <dgm:spPr/>
      <dgm:t>
        <a:bodyPr/>
        <a:lstStyle/>
        <a:p>
          <a:endParaRPr lang="ru-RU"/>
        </a:p>
      </dgm:t>
    </dgm:pt>
    <dgm:pt modelId="{ACF17AFC-3B59-49AC-A3A5-3A8BFF1C8B53}" type="sibTrans" cxnId="{C5D54EBE-83B4-41BD-A58E-3B0149B09271}">
      <dgm:prSet/>
      <dgm:spPr/>
      <dgm:t>
        <a:bodyPr/>
        <a:lstStyle/>
        <a:p>
          <a:endParaRPr lang="ru-RU"/>
        </a:p>
      </dgm:t>
    </dgm:pt>
    <dgm:pt modelId="{C2303F9E-3FBC-42A0-B2D8-0A03C7BC88A1}">
      <dgm:prSet phldrT="[Текст]"/>
      <dgm:spPr/>
      <dgm:t>
        <a:bodyPr/>
        <a:lstStyle/>
        <a:p>
          <a:r>
            <a:rPr lang="ru-RU" dirty="0" smtClean="0"/>
            <a:t>Администрация, высшее руководство</a:t>
          </a:r>
        </a:p>
        <a:p>
          <a:r>
            <a:rPr lang="ru-RU" dirty="0" smtClean="0"/>
            <a:t>(1 раз в квартал)</a:t>
          </a:r>
          <a:endParaRPr lang="ru-RU" dirty="0"/>
        </a:p>
      </dgm:t>
    </dgm:pt>
    <dgm:pt modelId="{63642963-287F-4741-9583-9635FD476F5B}" type="parTrans" cxnId="{C447D469-C343-4AF1-80CF-27762EBB4EA7}">
      <dgm:prSet/>
      <dgm:spPr/>
      <dgm:t>
        <a:bodyPr/>
        <a:lstStyle/>
        <a:p>
          <a:endParaRPr lang="ru-RU"/>
        </a:p>
      </dgm:t>
    </dgm:pt>
    <dgm:pt modelId="{A8EF0FD7-CA50-46F1-A8D3-66C89D3CC28F}" type="sibTrans" cxnId="{C447D469-C343-4AF1-80CF-27762EBB4EA7}">
      <dgm:prSet/>
      <dgm:spPr/>
      <dgm:t>
        <a:bodyPr/>
        <a:lstStyle/>
        <a:p>
          <a:endParaRPr lang="ru-RU"/>
        </a:p>
      </dgm:t>
    </dgm:pt>
    <dgm:pt modelId="{FE27C067-3F79-4AE2-A0D9-39079CC05857}" type="pres">
      <dgm:prSet presAssocID="{B4B0B162-84DE-4963-8A19-102E4BDF771D}" presName="compositeShape" presStyleCnt="0">
        <dgm:presLayoutVars>
          <dgm:dir/>
          <dgm:resizeHandles/>
        </dgm:presLayoutVars>
      </dgm:prSet>
      <dgm:spPr/>
    </dgm:pt>
    <dgm:pt modelId="{16750302-70BA-4A16-AD10-ED0E6BD078D9}" type="pres">
      <dgm:prSet presAssocID="{B4B0B162-84DE-4963-8A19-102E4BDF771D}" presName="pyramid" presStyleLbl="node1" presStyleIdx="0" presStyleCnt="1" custScaleX="67381" custLinFactNeighborX="-28592"/>
      <dgm:spPr>
        <a:solidFill>
          <a:srgbClr val="705FEF"/>
        </a:solidFill>
      </dgm:spPr>
    </dgm:pt>
    <dgm:pt modelId="{2F38F34E-507F-4F0E-88D0-1D61666E40FC}" type="pres">
      <dgm:prSet presAssocID="{B4B0B162-84DE-4963-8A19-102E4BDF771D}" presName="theList" presStyleCnt="0"/>
      <dgm:spPr/>
    </dgm:pt>
    <dgm:pt modelId="{5570A08A-B722-4585-9061-781AE428FC6C}" type="pres">
      <dgm:prSet presAssocID="{44DFDF56-A7E6-43D5-AE60-F07BF738BF9D}" presName="aNode" presStyleLbl="fgAcc1" presStyleIdx="0" presStyleCnt="3" custScaleX="221806" custLinFactNeighborX="15866" custLinFactNeighborY="-7514">
        <dgm:presLayoutVars>
          <dgm:bulletEnabled val="1"/>
        </dgm:presLayoutVars>
      </dgm:prSet>
      <dgm:spPr/>
      <dgm:t>
        <a:bodyPr/>
        <a:lstStyle/>
        <a:p>
          <a:endParaRPr lang="ru-RU"/>
        </a:p>
      </dgm:t>
    </dgm:pt>
    <dgm:pt modelId="{E0896134-EF60-4640-A129-46E22FE8D3B3}" type="pres">
      <dgm:prSet presAssocID="{44DFDF56-A7E6-43D5-AE60-F07BF738BF9D}" presName="aSpace" presStyleCnt="0"/>
      <dgm:spPr/>
    </dgm:pt>
    <dgm:pt modelId="{5A6AB16F-C24D-45C2-BE55-431A925C5093}" type="pres">
      <dgm:prSet presAssocID="{F1D5B1F1-0881-4CE8-9D4C-E10F31D01DE6}" presName="aNode" presStyleLbl="fgAcc1" presStyleIdx="1" presStyleCnt="3" custScaleX="221033" custLinFactY="941" custLinFactNeighborX="15449" custLinFactNeighborY="100000">
        <dgm:presLayoutVars>
          <dgm:bulletEnabled val="1"/>
        </dgm:presLayoutVars>
      </dgm:prSet>
      <dgm:spPr/>
      <dgm:t>
        <a:bodyPr/>
        <a:lstStyle/>
        <a:p>
          <a:endParaRPr lang="ru-RU"/>
        </a:p>
      </dgm:t>
    </dgm:pt>
    <dgm:pt modelId="{C5577573-F825-4282-83B9-9F8F96FCD3E0}" type="pres">
      <dgm:prSet presAssocID="{F1D5B1F1-0881-4CE8-9D4C-E10F31D01DE6}" presName="aSpace" presStyleCnt="0"/>
      <dgm:spPr/>
    </dgm:pt>
    <dgm:pt modelId="{911C1D56-F6F1-4093-AC69-505790EF7E08}" type="pres">
      <dgm:prSet presAssocID="{C2303F9E-3FBC-42A0-B2D8-0A03C7BC88A1}" presName="aNode" presStyleLbl="fgAcc1" presStyleIdx="2" presStyleCnt="3" custScaleX="217299" custLinFactY="17726" custLinFactNeighborX="15308" custLinFactNeighborY="100000">
        <dgm:presLayoutVars>
          <dgm:bulletEnabled val="1"/>
        </dgm:presLayoutVars>
      </dgm:prSet>
      <dgm:spPr/>
      <dgm:t>
        <a:bodyPr/>
        <a:lstStyle/>
        <a:p>
          <a:endParaRPr lang="ru-RU"/>
        </a:p>
      </dgm:t>
    </dgm:pt>
    <dgm:pt modelId="{62621C5D-9C25-4D38-8C08-EFEF96514AB9}" type="pres">
      <dgm:prSet presAssocID="{C2303F9E-3FBC-42A0-B2D8-0A03C7BC88A1}" presName="aSpace" presStyleCnt="0"/>
      <dgm:spPr/>
    </dgm:pt>
  </dgm:ptLst>
  <dgm:cxnLst>
    <dgm:cxn modelId="{D217B325-CB37-4B45-90F1-9379B847305A}" type="presOf" srcId="{44DFDF56-A7E6-43D5-AE60-F07BF738BF9D}" destId="{5570A08A-B722-4585-9061-781AE428FC6C}" srcOrd="0" destOrd="0" presId="urn:microsoft.com/office/officeart/2005/8/layout/pyramid2"/>
    <dgm:cxn modelId="{574C788E-C2E1-49F5-9540-8C31025AF333}" type="presOf" srcId="{B4B0B162-84DE-4963-8A19-102E4BDF771D}" destId="{FE27C067-3F79-4AE2-A0D9-39079CC05857}" srcOrd="0" destOrd="0" presId="urn:microsoft.com/office/officeart/2005/8/layout/pyramid2"/>
    <dgm:cxn modelId="{A4839BB5-558B-41BF-B133-D9875C07141B}" type="presOf" srcId="{C2303F9E-3FBC-42A0-B2D8-0A03C7BC88A1}" destId="{911C1D56-F6F1-4093-AC69-505790EF7E08}" srcOrd="0" destOrd="0" presId="urn:microsoft.com/office/officeart/2005/8/layout/pyramid2"/>
    <dgm:cxn modelId="{C447D469-C343-4AF1-80CF-27762EBB4EA7}" srcId="{B4B0B162-84DE-4963-8A19-102E4BDF771D}" destId="{C2303F9E-3FBC-42A0-B2D8-0A03C7BC88A1}" srcOrd="2" destOrd="0" parTransId="{63642963-287F-4741-9583-9635FD476F5B}" sibTransId="{A8EF0FD7-CA50-46F1-A8D3-66C89D3CC28F}"/>
    <dgm:cxn modelId="{CFF8F240-88EE-49E6-9210-45E730D7F879}" type="presOf" srcId="{F1D5B1F1-0881-4CE8-9D4C-E10F31D01DE6}" destId="{5A6AB16F-C24D-45C2-BE55-431A925C5093}" srcOrd="0" destOrd="0" presId="urn:microsoft.com/office/officeart/2005/8/layout/pyramid2"/>
    <dgm:cxn modelId="{7192FE59-4921-4D4A-B319-78243969C14D}" srcId="{B4B0B162-84DE-4963-8A19-102E4BDF771D}" destId="{44DFDF56-A7E6-43D5-AE60-F07BF738BF9D}" srcOrd="0" destOrd="0" parTransId="{49FF17DB-261D-4701-8091-B4B71E98913F}" sibTransId="{C86E4780-D3E4-4E1C-B265-E0AAF19D0DAC}"/>
    <dgm:cxn modelId="{C5D54EBE-83B4-41BD-A58E-3B0149B09271}" srcId="{B4B0B162-84DE-4963-8A19-102E4BDF771D}" destId="{F1D5B1F1-0881-4CE8-9D4C-E10F31D01DE6}" srcOrd="1" destOrd="0" parTransId="{CBBE52DD-D793-4BD4-A7A9-E31F2F57B22B}" sibTransId="{ACF17AFC-3B59-49AC-A3A5-3A8BFF1C8B53}"/>
    <dgm:cxn modelId="{40DE88BB-7183-45FB-BD1E-E053E0DA160C}" type="presParOf" srcId="{FE27C067-3F79-4AE2-A0D9-39079CC05857}" destId="{16750302-70BA-4A16-AD10-ED0E6BD078D9}" srcOrd="0" destOrd="0" presId="urn:microsoft.com/office/officeart/2005/8/layout/pyramid2"/>
    <dgm:cxn modelId="{233682C3-2627-43BA-8795-FAD5FC5C80DE}" type="presParOf" srcId="{FE27C067-3F79-4AE2-A0D9-39079CC05857}" destId="{2F38F34E-507F-4F0E-88D0-1D61666E40FC}" srcOrd="1" destOrd="0" presId="urn:microsoft.com/office/officeart/2005/8/layout/pyramid2"/>
    <dgm:cxn modelId="{A15C4F0B-1222-4C44-8635-DFFE69E022D2}" type="presParOf" srcId="{2F38F34E-507F-4F0E-88D0-1D61666E40FC}" destId="{5570A08A-B722-4585-9061-781AE428FC6C}" srcOrd="0" destOrd="0" presId="urn:microsoft.com/office/officeart/2005/8/layout/pyramid2"/>
    <dgm:cxn modelId="{0E483724-BD3D-4A81-A7EA-5E3E4702997B}" type="presParOf" srcId="{2F38F34E-507F-4F0E-88D0-1D61666E40FC}" destId="{E0896134-EF60-4640-A129-46E22FE8D3B3}" srcOrd="1" destOrd="0" presId="urn:microsoft.com/office/officeart/2005/8/layout/pyramid2"/>
    <dgm:cxn modelId="{EA3F2B03-197D-407D-9551-481AD192024E}" type="presParOf" srcId="{2F38F34E-507F-4F0E-88D0-1D61666E40FC}" destId="{5A6AB16F-C24D-45C2-BE55-431A925C5093}" srcOrd="2" destOrd="0" presId="urn:microsoft.com/office/officeart/2005/8/layout/pyramid2"/>
    <dgm:cxn modelId="{882B958E-64DC-485C-8428-8D879C750950}" type="presParOf" srcId="{2F38F34E-507F-4F0E-88D0-1D61666E40FC}" destId="{C5577573-F825-4282-83B9-9F8F96FCD3E0}" srcOrd="3" destOrd="0" presId="urn:microsoft.com/office/officeart/2005/8/layout/pyramid2"/>
    <dgm:cxn modelId="{D31881F6-A4AC-4FDB-8C09-10A34F7B82F9}" type="presParOf" srcId="{2F38F34E-507F-4F0E-88D0-1D61666E40FC}" destId="{911C1D56-F6F1-4093-AC69-505790EF7E08}" srcOrd="4" destOrd="0" presId="urn:microsoft.com/office/officeart/2005/8/layout/pyramid2"/>
    <dgm:cxn modelId="{7C10393D-F6B8-44D0-8B5B-49250F78FDBB}" type="presParOf" srcId="{2F38F34E-507F-4F0E-88D0-1D61666E40FC}" destId="{62621C5D-9C25-4D38-8C08-EFEF96514AB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BDE95-D0B0-4123-89FC-44CF06FA9B0F}">
      <dsp:nvSpPr>
        <dsp:cNvPr id="0" name=""/>
        <dsp:cNvSpPr/>
      </dsp:nvSpPr>
      <dsp:spPr>
        <a:xfrm>
          <a:off x="84318" y="507348"/>
          <a:ext cx="1330879" cy="132345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0A81DC-1B7F-4BE2-844E-32E13D76FBA5}">
      <dsp:nvSpPr>
        <dsp:cNvPr id="0" name=""/>
        <dsp:cNvSpPr/>
      </dsp:nvSpPr>
      <dsp:spPr>
        <a:xfrm>
          <a:off x="63827" y="1844487"/>
          <a:ext cx="1610429" cy="1489519"/>
        </a:xfrm>
        <a:prstGeom prst="roundRect">
          <a:avLst>
            <a:gd name="adj" fmla="val 10000"/>
          </a:avLst>
        </a:prstGeom>
        <a:solidFill>
          <a:srgbClr val="705FEF"/>
        </a:solidFill>
        <a:ln w="19050" cap="rnd" cmpd="sng" algn="ctr">
          <a:solidFill>
            <a:schemeClr val="lt1">
              <a:hueOff val="0"/>
              <a:satOff val="0"/>
              <a:lumOff val="0"/>
              <a:alpha val="99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ИНСТРУКТАЖИ</a:t>
          </a:r>
          <a:endParaRPr lang="ru-RU"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Вводный</a:t>
          </a:r>
          <a:endParaRPr lang="ru-RU"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Первичный</a:t>
          </a:r>
          <a:endParaRPr lang="ru-RU"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Повторный</a:t>
          </a:r>
          <a:endParaRPr lang="ru-RU"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Внеплановый</a:t>
          </a:r>
          <a:endParaRPr lang="ru-RU"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Целевой</a:t>
          </a:r>
          <a:endParaRPr lang="ru-RU" sz="1400" kern="1200" dirty="0">
            <a:latin typeface="Times New Roman" panose="02020603050405020304" pitchFamily="18" charset="0"/>
            <a:cs typeface="Times New Roman" panose="02020603050405020304" pitchFamily="18" charset="0"/>
          </a:endParaRPr>
        </a:p>
      </dsp:txBody>
      <dsp:txXfrm>
        <a:off x="107454" y="1888114"/>
        <a:ext cx="1523175" cy="1402265"/>
      </dsp:txXfrm>
    </dsp:sp>
    <dsp:sp modelId="{D3F73FBF-7ECD-4676-9118-C313645123B9}">
      <dsp:nvSpPr>
        <dsp:cNvPr id="0" name=""/>
        <dsp:cNvSpPr/>
      </dsp:nvSpPr>
      <dsp:spPr>
        <a:xfrm rot="21559158">
          <a:off x="1546063" y="1048466"/>
          <a:ext cx="230244" cy="217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1546065" y="1092293"/>
        <a:ext cx="165083" cy="130322"/>
      </dsp:txXfrm>
    </dsp:sp>
    <dsp:sp modelId="{AC99AAE0-97BE-416D-8CAC-9DDB182D94EF}">
      <dsp:nvSpPr>
        <dsp:cNvPr id="0" name=""/>
        <dsp:cNvSpPr/>
      </dsp:nvSpPr>
      <dsp:spPr>
        <a:xfrm>
          <a:off x="2072993" y="468198"/>
          <a:ext cx="1395745" cy="135373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A1BE86-AAC3-453F-9D29-47889B170EA2}">
      <dsp:nvSpPr>
        <dsp:cNvPr id="0" name=""/>
        <dsp:cNvSpPr/>
      </dsp:nvSpPr>
      <dsp:spPr>
        <a:xfrm>
          <a:off x="1816028" y="1821925"/>
          <a:ext cx="1829895" cy="1508239"/>
        </a:xfrm>
        <a:prstGeom prst="roundRect">
          <a:avLst>
            <a:gd name="adj" fmla="val 10000"/>
          </a:avLst>
        </a:prstGeom>
        <a:solidFill>
          <a:srgbClr val="705FEF"/>
        </a:solidFill>
        <a:ln w="19050" cap="rnd" cmpd="sng" algn="ctr">
          <a:solidFill>
            <a:schemeClr val="lt1">
              <a:hueOff val="0"/>
              <a:satOff val="0"/>
              <a:lumOff val="0"/>
              <a:alpha val="99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ТРЕНИРОВКИ</a:t>
          </a:r>
          <a:endParaRPr lang="ru-RU"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Противоаварийные</a:t>
          </a:r>
          <a:endParaRPr lang="ru-RU"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противопожарные</a:t>
          </a:r>
          <a:endParaRPr lang="ru-RU" sz="1400" kern="1200" dirty="0">
            <a:latin typeface="Times New Roman" panose="02020603050405020304" pitchFamily="18" charset="0"/>
            <a:cs typeface="Times New Roman" panose="02020603050405020304" pitchFamily="18" charset="0"/>
          </a:endParaRPr>
        </a:p>
      </dsp:txBody>
      <dsp:txXfrm>
        <a:off x="1860203" y="1866100"/>
        <a:ext cx="1741545" cy="1419889"/>
      </dsp:txXfrm>
    </dsp:sp>
    <dsp:sp modelId="{D36D3425-A0CB-4ADB-B812-F8F04EC49782}">
      <dsp:nvSpPr>
        <dsp:cNvPr id="0" name=""/>
        <dsp:cNvSpPr/>
      </dsp:nvSpPr>
      <dsp:spPr>
        <a:xfrm rot="173584">
          <a:off x="3646777" y="1085235"/>
          <a:ext cx="178380" cy="217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3646811" y="1127325"/>
        <a:ext cx="124866" cy="130322"/>
      </dsp:txXfrm>
    </dsp:sp>
    <dsp:sp modelId="{7173FA35-9105-4C49-8641-F341E39E44DE}">
      <dsp:nvSpPr>
        <dsp:cNvPr id="0" name=""/>
        <dsp:cNvSpPr/>
      </dsp:nvSpPr>
      <dsp:spPr>
        <a:xfrm>
          <a:off x="3977746" y="516848"/>
          <a:ext cx="1453714" cy="145187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7A8720-F012-4ABE-86D1-EDD48893740D}">
      <dsp:nvSpPr>
        <dsp:cNvPr id="0" name=""/>
        <dsp:cNvSpPr/>
      </dsp:nvSpPr>
      <dsp:spPr>
        <a:xfrm>
          <a:off x="9714041" y="1785867"/>
          <a:ext cx="1530955" cy="1460132"/>
        </a:xfrm>
        <a:prstGeom prst="roundRect">
          <a:avLst>
            <a:gd name="adj" fmla="val 10000"/>
          </a:avLst>
        </a:prstGeom>
        <a:solidFill>
          <a:srgbClr val="705FEF"/>
        </a:solidFill>
        <a:ln w="19050" cap="rnd" cmpd="sng" algn="ctr">
          <a:solidFill>
            <a:schemeClr val="lt1">
              <a:hueOff val="0"/>
              <a:satOff val="0"/>
              <a:lumOff val="0"/>
              <a:alpha val="99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ДОПУСК К САМАСТОЯТЕЛЬНОЙ РАБОТЕ</a:t>
          </a:r>
          <a:endParaRPr lang="ru-RU" sz="1100" kern="1200" dirty="0"/>
        </a:p>
      </dsp:txBody>
      <dsp:txXfrm>
        <a:off x="9756807" y="1828633"/>
        <a:ext cx="1445423" cy="1374600"/>
      </dsp:txXfrm>
    </dsp:sp>
    <dsp:sp modelId="{32A88F0E-6927-40C7-AB8B-2A33B2B6A794}">
      <dsp:nvSpPr>
        <dsp:cNvPr id="0" name=""/>
        <dsp:cNvSpPr/>
      </dsp:nvSpPr>
      <dsp:spPr>
        <a:xfrm rot="21501277">
          <a:off x="5677518" y="1102703"/>
          <a:ext cx="246208" cy="217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5677531" y="1147078"/>
        <a:ext cx="181047" cy="130322"/>
      </dsp:txXfrm>
    </dsp:sp>
    <dsp:sp modelId="{528988B5-9F26-4BE8-A125-0F2AE2721303}">
      <dsp:nvSpPr>
        <dsp:cNvPr id="0" name=""/>
        <dsp:cNvSpPr/>
      </dsp:nvSpPr>
      <dsp:spPr>
        <a:xfrm>
          <a:off x="6134625" y="514060"/>
          <a:ext cx="1335633" cy="1336935"/>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DE0D62-8ABF-44D3-81AE-4D84AEC4874D}">
      <dsp:nvSpPr>
        <dsp:cNvPr id="0" name=""/>
        <dsp:cNvSpPr/>
      </dsp:nvSpPr>
      <dsp:spPr>
        <a:xfrm>
          <a:off x="5986449" y="1843334"/>
          <a:ext cx="1540926" cy="1446555"/>
        </a:xfrm>
        <a:prstGeom prst="roundRect">
          <a:avLst>
            <a:gd name="adj" fmla="val 10000"/>
          </a:avLst>
        </a:prstGeom>
        <a:solidFill>
          <a:srgbClr val="705FEF"/>
        </a:solidFill>
        <a:ln w="19050" cap="rnd" cmpd="sng" algn="ctr">
          <a:solidFill>
            <a:schemeClr val="lt1">
              <a:hueOff val="0"/>
              <a:satOff val="0"/>
              <a:lumOff val="0"/>
              <a:alpha val="99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ПРОВЕРКА ЗНАНИЙ</a:t>
          </a:r>
          <a:endParaRPr lang="ru-RU" sz="1400" kern="1200" dirty="0">
            <a:latin typeface="Times New Roman" panose="02020603050405020304" pitchFamily="18" charset="0"/>
            <a:cs typeface="Times New Roman" panose="02020603050405020304" pitchFamily="18" charset="0"/>
          </a:endParaRPr>
        </a:p>
      </dsp:txBody>
      <dsp:txXfrm>
        <a:off x="6028817" y="1885702"/>
        <a:ext cx="1456190" cy="1361819"/>
      </dsp:txXfrm>
    </dsp:sp>
    <dsp:sp modelId="{61F3924F-FA56-4BC4-897A-38E251277323}">
      <dsp:nvSpPr>
        <dsp:cNvPr id="0" name=""/>
        <dsp:cNvSpPr/>
      </dsp:nvSpPr>
      <dsp:spPr>
        <a:xfrm rot="47470">
          <a:off x="7672763" y="1087343"/>
          <a:ext cx="202533" cy="217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7672766" y="1130364"/>
        <a:ext cx="141773" cy="130322"/>
      </dsp:txXfrm>
    </dsp:sp>
    <dsp:sp modelId="{8FECC6F0-A781-4245-BB34-3F2BC6A829B4}">
      <dsp:nvSpPr>
        <dsp:cNvPr id="0" name=""/>
        <dsp:cNvSpPr/>
      </dsp:nvSpPr>
      <dsp:spPr>
        <a:xfrm>
          <a:off x="8048870" y="593536"/>
          <a:ext cx="1117523" cy="122783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 r="-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0C30A8-3AB5-4EA4-B69A-148834AE38CB}">
      <dsp:nvSpPr>
        <dsp:cNvPr id="0" name=""/>
        <dsp:cNvSpPr/>
      </dsp:nvSpPr>
      <dsp:spPr>
        <a:xfrm>
          <a:off x="7862046" y="1799437"/>
          <a:ext cx="1466930" cy="1405119"/>
        </a:xfrm>
        <a:prstGeom prst="roundRect">
          <a:avLst>
            <a:gd name="adj" fmla="val 10000"/>
          </a:avLst>
        </a:prstGeom>
        <a:solidFill>
          <a:srgbClr val="705FEF"/>
        </a:solidFill>
        <a:ln w="19050" cap="rnd" cmpd="sng" algn="ctr">
          <a:solidFill>
            <a:schemeClr val="lt1">
              <a:hueOff val="0"/>
              <a:satOff val="0"/>
              <a:lumOff val="0"/>
              <a:alpha val="99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СТАЖИРОВКА</a:t>
          </a:r>
          <a:endParaRPr lang="ru-RU" sz="1400" kern="1200" dirty="0">
            <a:latin typeface="Times New Roman" panose="02020603050405020304" pitchFamily="18" charset="0"/>
            <a:cs typeface="Times New Roman" panose="02020603050405020304" pitchFamily="18" charset="0"/>
          </a:endParaRPr>
        </a:p>
      </dsp:txBody>
      <dsp:txXfrm>
        <a:off x="7903201" y="1840592"/>
        <a:ext cx="1384620" cy="1322809"/>
      </dsp:txXfrm>
    </dsp:sp>
    <dsp:sp modelId="{51A2EA60-4385-4409-AABB-162647E78094}">
      <dsp:nvSpPr>
        <dsp:cNvPr id="0" name=""/>
        <dsp:cNvSpPr/>
      </dsp:nvSpPr>
      <dsp:spPr>
        <a:xfrm rot="21565027">
          <a:off x="9445864" y="1088905"/>
          <a:ext cx="279491" cy="2172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ru-RU" sz="900" kern="1200"/>
        </a:p>
      </dsp:txBody>
      <dsp:txXfrm>
        <a:off x="9445866" y="1132676"/>
        <a:ext cx="214330" cy="130322"/>
      </dsp:txXfrm>
    </dsp:sp>
    <dsp:sp modelId="{8AEF88CB-2EA6-499D-BF49-C9641FCD419A}">
      <dsp:nvSpPr>
        <dsp:cNvPr id="0" name=""/>
        <dsp:cNvSpPr/>
      </dsp:nvSpPr>
      <dsp:spPr>
        <a:xfrm>
          <a:off x="9964900" y="602240"/>
          <a:ext cx="1128280" cy="1171334"/>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C0675-FE65-431F-A568-66CCF27CE2B1}">
      <dsp:nvSpPr>
        <dsp:cNvPr id="0" name=""/>
        <dsp:cNvSpPr/>
      </dsp:nvSpPr>
      <dsp:spPr>
        <a:xfrm>
          <a:off x="3997602" y="1861149"/>
          <a:ext cx="1687327" cy="1461551"/>
        </a:xfrm>
        <a:prstGeom prst="roundRect">
          <a:avLst>
            <a:gd name="adj" fmla="val 10000"/>
          </a:avLst>
        </a:prstGeom>
        <a:solidFill>
          <a:srgbClr val="705FEF"/>
        </a:solidFill>
        <a:ln w="19050" cap="rnd" cmpd="sng" algn="ctr">
          <a:solidFill>
            <a:schemeClr val="lt1">
              <a:hueOff val="0"/>
              <a:satOff val="0"/>
              <a:lumOff val="0"/>
              <a:alpha val="99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ОБУЧЕНИЕ</a:t>
          </a:r>
          <a:endParaRPr lang="ru-RU"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По охране труда</a:t>
          </a:r>
          <a:endParaRPr lang="ru-RU"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По оказанию первой помощи</a:t>
          </a:r>
          <a:endParaRPr lang="ru-RU"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ru-RU" sz="1200" kern="1200" dirty="0" smtClean="0">
              <a:latin typeface="Times New Roman" panose="02020603050405020304" pitchFamily="18" charset="0"/>
              <a:cs typeface="Times New Roman" panose="02020603050405020304" pitchFamily="18" charset="0"/>
            </a:rPr>
            <a:t>По применению СИЗ</a:t>
          </a:r>
          <a:endParaRPr lang="ru-RU" sz="1200" kern="1200" dirty="0">
            <a:latin typeface="Times New Roman" panose="02020603050405020304" pitchFamily="18" charset="0"/>
            <a:cs typeface="Times New Roman" panose="02020603050405020304" pitchFamily="18" charset="0"/>
          </a:endParaRPr>
        </a:p>
      </dsp:txBody>
      <dsp:txXfrm>
        <a:off x="4040409" y="1903956"/>
        <a:ext cx="1601713" cy="1375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0D0FA-95E4-4DC6-A098-CC4725C03BB8}">
      <dsp:nvSpPr>
        <dsp:cNvPr id="0" name=""/>
        <dsp:cNvSpPr/>
      </dsp:nvSpPr>
      <dsp:spPr>
        <a:xfrm>
          <a:off x="787060" y="2854348"/>
          <a:ext cx="514887" cy="1962225"/>
        </a:xfrm>
        <a:custGeom>
          <a:avLst/>
          <a:gdLst/>
          <a:ahLst/>
          <a:cxnLst/>
          <a:rect l="0" t="0" r="0" b="0"/>
          <a:pathLst>
            <a:path>
              <a:moveTo>
                <a:pt x="0" y="0"/>
              </a:moveTo>
              <a:lnTo>
                <a:pt x="257443" y="0"/>
              </a:lnTo>
              <a:lnTo>
                <a:pt x="257443" y="1962225"/>
              </a:lnTo>
              <a:lnTo>
                <a:pt x="514887" y="196222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993788" y="3784744"/>
        <a:ext cx="101432" cy="101432"/>
      </dsp:txXfrm>
    </dsp:sp>
    <dsp:sp modelId="{9AC4BC1C-79C8-416A-B70F-E54F9E0B6626}">
      <dsp:nvSpPr>
        <dsp:cNvPr id="0" name=""/>
        <dsp:cNvSpPr/>
      </dsp:nvSpPr>
      <dsp:spPr>
        <a:xfrm>
          <a:off x="787060" y="2854348"/>
          <a:ext cx="514887" cy="981112"/>
        </a:xfrm>
        <a:custGeom>
          <a:avLst/>
          <a:gdLst/>
          <a:ahLst/>
          <a:cxnLst/>
          <a:rect l="0" t="0" r="0" b="0"/>
          <a:pathLst>
            <a:path>
              <a:moveTo>
                <a:pt x="0" y="0"/>
              </a:moveTo>
              <a:lnTo>
                <a:pt x="257443" y="0"/>
              </a:lnTo>
              <a:lnTo>
                <a:pt x="257443" y="981112"/>
              </a:lnTo>
              <a:lnTo>
                <a:pt x="514887" y="98111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016804" y="3317204"/>
        <a:ext cx="55400" cy="55400"/>
      </dsp:txXfrm>
    </dsp:sp>
    <dsp:sp modelId="{220BA327-1FE1-44D3-8C12-D6F68326B640}">
      <dsp:nvSpPr>
        <dsp:cNvPr id="0" name=""/>
        <dsp:cNvSpPr/>
      </dsp:nvSpPr>
      <dsp:spPr>
        <a:xfrm>
          <a:off x="787060" y="2808628"/>
          <a:ext cx="514887" cy="91440"/>
        </a:xfrm>
        <a:custGeom>
          <a:avLst/>
          <a:gdLst/>
          <a:ahLst/>
          <a:cxnLst/>
          <a:rect l="0" t="0" r="0" b="0"/>
          <a:pathLst>
            <a:path>
              <a:moveTo>
                <a:pt x="0" y="45720"/>
              </a:moveTo>
              <a:lnTo>
                <a:pt x="514887"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031632" y="2841476"/>
        <a:ext cx="25744" cy="25744"/>
      </dsp:txXfrm>
    </dsp:sp>
    <dsp:sp modelId="{2FB28A5B-A064-4F55-89B2-58BE9A0687A6}">
      <dsp:nvSpPr>
        <dsp:cNvPr id="0" name=""/>
        <dsp:cNvSpPr/>
      </dsp:nvSpPr>
      <dsp:spPr>
        <a:xfrm>
          <a:off x="787060" y="1873235"/>
          <a:ext cx="514887" cy="981112"/>
        </a:xfrm>
        <a:custGeom>
          <a:avLst/>
          <a:gdLst/>
          <a:ahLst/>
          <a:cxnLst/>
          <a:rect l="0" t="0" r="0" b="0"/>
          <a:pathLst>
            <a:path>
              <a:moveTo>
                <a:pt x="0" y="981112"/>
              </a:moveTo>
              <a:lnTo>
                <a:pt x="257443" y="981112"/>
              </a:lnTo>
              <a:lnTo>
                <a:pt x="257443" y="0"/>
              </a:lnTo>
              <a:lnTo>
                <a:pt x="51488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016804" y="2336091"/>
        <a:ext cx="55400" cy="55400"/>
      </dsp:txXfrm>
    </dsp:sp>
    <dsp:sp modelId="{656DCE0A-911B-4B59-9A13-CCC36CDA3B9F}">
      <dsp:nvSpPr>
        <dsp:cNvPr id="0" name=""/>
        <dsp:cNvSpPr/>
      </dsp:nvSpPr>
      <dsp:spPr>
        <a:xfrm>
          <a:off x="787060" y="892123"/>
          <a:ext cx="514887" cy="1962225"/>
        </a:xfrm>
        <a:custGeom>
          <a:avLst/>
          <a:gdLst/>
          <a:ahLst/>
          <a:cxnLst/>
          <a:rect l="0" t="0" r="0" b="0"/>
          <a:pathLst>
            <a:path>
              <a:moveTo>
                <a:pt x="0" y="1962225"/>
              </a:moveTo>
              <a:lnTo>
                <a:pt x="257443" y="1962225"/>
              </a:lnTo>
              <a:lnTo>
                <a:pt x="257443" y="0"/>
              </a:lnTo>
              <a:lnTo>
                <a:pt x="51488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993788" y="1822519"/>
        <a:ext cx="101432" cy="101432"/>
      </dsp:txXfrm>
    </dsp:sp>
    <dsp:sp modelId="{160D4F0B-4FF3-4769-9D57-FD02863C304D}">
      <dsp:nvSpPr>
        <dsp:cNvPr id="0" name=""/>
        <dsp:cNvSpPr/>
      </dsp:nvSpPr>
      <dsp:spPr>
        <a:xfrm rot="16200000">
          <a:off x="-1670884" y="2461903"/>
          <a:ext cx="4131000" cy="784890"/>
        </a:xfrm>
        <a:prstGeom prst="rect">
          <a:avLst/>
        </a:prstGeom>
        <a:solidFill>
          <a:srgbClr val="705FEF"/>
        </a:solidFill>
        <a:ln w="19050" cap="rnd" cmpd="sng" algn="ctr">
          <a:solidFill>
            <a:schemeClr val="lt1">
              <a:hueOff val="0"/>
              <a:satOff val="0"/>
              <a:lumOff val="0"/>
              <a:alphaOff val="0"/>
            </a:schemeClr>
          </a:solidFill>
          <a:prstDash val="solid"/>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Проходят обучение в  </a:t>
          </a:r>
          <a:r>
            <a:rPr lang="ru-RU" sz="2800" kern="1200" dirty="0" err="1" smtClean="0"/>
            <a:t>в</a:t>
          </a:r>
          <a:r>
            <a:rPr lang="ru-RU" sz="2800" kern="1200" dirty="0" smtClean="0"/>
            <a:t> учебных центрах</a:t>
          </a:r>
          <a:endParaRPr lang="ru-RU" sz="2800" kern="1200" dirty="0"/>
        </a:p>
      </dsp:txBody>
      <dsp:txXfrm>
        <a:off x="-1670884" y="2461903"/>
        <a:ext cx="4131000" cy="784890"/>
      </dsp:txXfrm>
    </dsp:sp>
    <dsp:sp modelId="{3D58EF2A-039E-4955-844A-5E32B161EB93}">
      <dsp:nvSpPr>
        <dsp:cNvPr id="0" name=""/>
        <dsp:cNvSpPr/>
      </dsp:nvSpPr>
      <dsp:spPr>
        <a:xfrm>
          <a:off x="1301948" y="499678"/>
          <a:ext cx="7713561" cy="784890"/>
        </a:xfrm>
        <a:prstGeom prst="rect">
          <a:avLst/>
        </a:prstGeom>
        <a:solidFill>
          <a:srgbClr val="705FEF"/>
        </a:solidFill>
        <a:ln w="19050" cap="rnd" cmpd="sng" algn="ctr">
          <a:solidFill>
            <a:schemeClr val="lt1">
              <a:hueOff val="0"/>
              <a:satOff val="0"/>
              <a:lumOff val="0"/>
              <a:alphaOff val="0"/>
            </a:schemeClr>
          </a:solidFill>
          <a:prstDash val="solid"/>
        </a:ln>
        <a:effectLst>
          <a:glow rad="63500">
            <a:schemeClr val="accent2">
              <a:satMod val="175000"/>
              <a:alpha val="40000"/>
            </a:schemeClr>
          </a:glow>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Работодатель (руководитель организации)</a:t>
          </a:r>
          <a:endParaRPr lang="ru-RU" sz="2000" kern="1200" dirty="0"/>
        </a:p>
      </dsp:txBody>
      <dsp:txXfrm>
        <a:off x="1301948" y="499678"/>
        <a:ext cx="7713561" cy="784890"/>
      </dsp:txXfrm>
    </dsp:sp>
    <dsp:sp modelId="{6AFB8487-CE5E-4D85-90C9-BE08C3D533DD}">
      <dsp:nvSpPr>
        <dsp:cNvPr id="0" name=""/>
        <dsp:cNvSpPr/>
      </dsp:nvSpPr>
      <dsp:spPr>
        <a:xfrm>
          <a:off x="1301948" y="1480790"/>
          <a:ext cx="7713561" cy="784890"/>
        </a:xfrm>
        <a:prstGeom prst="rect">
          <a:avLst/>
        </a:prstGeom>
        <a:solidFill>
          <a:srgbClr val="705FEF"/>
        </a:solidFill>
        <a:ln w="19050" cap="rnd" cmpd="sng" algn="ctr">
          <a:solidFill>
            <a:schemeClr val="lt1">
              <a:hueOff val="0"/>
              <a:satOff val="0"/>
              <a:lumOff val="0"/>
              <a:alphaOff val="0"/>
            </a:schemeClr>
          </a:solidFill>
          <a:prstDash val="solid"/>
        </a:ln>
        <a:effectLst>
          <a:glow rad="63500">
            <a:schemeClr val="accent2">
              <a:satMod val="175000"/>
              <a:alpha val="40000"/>
            </a:schemeClr>
          </a:glow>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t>Председатель (заместители председателя) и члены комиссий по проверке знания требований охраны труда </a:t>
          </a:r>
          <a:endParaRPr lang="ru-RU" sz="1900" kern="1200" dirty="0"/>
        </a:p>
      </dsp:txBody>
      <dsp:txXfrm>
        <a:off x="1301948" y="1480790"/>
        <a:ext cx="7713561" cy="784890"/>
      </dsp:txXfrm>
    </dsp:sp>
    <dsp:sp modelId="{3875B3AA-5463-4DF5-9748-6ABBCD01D53F}">
      <dsp:nvSpPr>
        <dsp:cNvPr id="0" name=""/>
        <dsp:cNvSpPr/>
      </dsp:nvSpPr>
      <dsp:spPr>
        <a:xfrm>
          <a:off x="1301948" y="2461903"/>
          <a:ext cx="7734697" cy="784890"/>
        </a:xfrm>
        <a:prstGeom prst="rect">
          <a:avLst/>
        </a:prstGeom>
        <a:solidFill>
          <a:srgbClr val="705FEF"/>
        </a:solidFill>
        <a:ln w="19050" cap="rnd" cmpd="sng" algn="ctr">
          <a:solidFill>
            <a:schemeClr val="lt1">
              <a:hueOff val="0"/>
              <a:satOff val="0"/>
              <a:lumOff val="0"/>
              <a:alphaOff val="0"/>
            </a:schemeClr>
          </a:solidFill>
          <a:prstDash val="solid"/>
        </a:ln>
        <a:effectLst>
          <a:glow rad="63500">
            <a:schemeClr val="accent2">
              <a:satMod val="175000"/>
              <a:alpha val="40000"/>
            </a:schemeClr>
          </a:glow>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t>Специалист по охране труда</a:t>
          </a:r>
        </a:p>
      </dsp:txBody>
      <dsp:txXfrm>
        <a:off x="1301948" y="2461903"/>
        <a:ext cx="7734697" cy="784890"/>
      </dsp:txXfrm>
    </dsp:sp>
    <dsp:sp modelId="{55B6EBD0-70AD-4CEE-8E3C-24ABBEF861B7}">
      <dsp:nvSpPr>
        <dsp:cNvPr id="0" name=""/>
        <dsp:cNvSpPr/>
      </dsp:nvSpPr>
      <dsp:spPr>
        <a:xfrm>
          <a:off x="1301948" y="3443016"/>
          <a:ext cx="7755833" cy="784890"/>
        </a:xfrm>
        <a:prstGeom prst="rect">
          <a:avLst/>
        </a:prstGeom>
        <a:solidFill>
          <a:srgbClr val="705FEF"/>
        </a:solidFill>
        <a:ln w="19050" cap="rnd" cmpd="sng" algn="ctr">
          <a:solidFill>
            <a:schemeClr val="lt1">
              <a:hueOff val="0"/>
              <a:satOff val="0"/>
              <a:lumOff val="0"/>
              <a:alphaOff val="0"/>
            </a:schemeClr>
          </a:solidFill>
          <a:prstDash val="solid"/>
        </a:ln>
        <a:effectLst>
          <a:glow rad="63500">
            <a:schemeClr val="accent2">
              <a:satMod val="175000"/>
              <a:alpha val="40000"/>
            </a:schemeClr>
          </a:glow>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t>Члены комитетов (комиссий) по охране труда </a:t>
          </a:r>
          <a:endParaRPr lang="ru-RU" sz="1900" kern="1200" dirty="0"/>
        </a:p>
      </dsp:txBody>
      <dsp:txXfrm>
        <a:off x="1301948" y="3443016"/>
        <a:ext cx="7755833" cy="784890"/>
      </dsp:txXfrm>
    </dsp:sp>
    <dsp:sp modelId="{690025CC-A624-41BC-9067-E0EA9120E4D2}">
      <dsp:nvSpPr>
        <dsp:cNvPr id="0" name=""/>
        <dsp:cNvSpPr/>
      </dsp:nvSpPr>
      <dsp:spPr>
        <a:xfrm>
          <a:off x="1301948" y="4424128"/>
          <a:ext cx="7781243" cy="784890"/>
        </a:xfrm>
        <a:prstGeom prst="rect">
          <a:avLst/>
        </a:prstGeom>
        <a:solidFill>
          <a:srgbClr val="705FEF"/>
        </a:solidFill>
        <a:ln w="19050" cap="rnd" cmpd="sng" algn="ctr">
          <a:solidFill>
            <a:schemeClr val="lt1">
              <a:hueOff val="0"/>
              <a:satOff val="0"/>
              <a:lumOff val="0"/>
              <a:alphaOff val="0"/>
            </a:schemeClr>
          </a:solidFill>
          <a:prstDash val="solid"/>
        </a:ln>
        <a:effectLst>
          <a:glow rad="63500">
            <a:schemeClr val="accent2">
              <a:satMod val="175000"/>
              <a:alpha val="40000"/>
            </a:schemeClr>
          </a:glow>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t>Уполномоченные лица по ОТ профессиональных союзов </a:t>
          </a:r>
          <a:endParaRPr lang="ru-RU" sz="1900" kern="1200" dirty="0"/>
        </a:p>
      </dsp:txBody>
      <dsp:txXfrm>
        <a:off x="1301948" y="4424128"/>
        <a:ext cx="7781243" cy="784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4D491-0EA7-4AE1-9D5E-214B47B43333}">
      <dsp:nvSpPr>
        <dsp:cNvPr id="0" name=""/>
        <dsp:cNvSpPr/>
      </dsp:nvSpPr>
      <dsp:spPr>
        <a:xfrm>
          <a:off x="3366" y="0"/>
          <a:ext cx="2165287" cy="4326839"/>
        </a:xfrm>
        <a:prstGeom prst="roundRect">
          <a:avLst>
            <a:gd name="adj" fmla="val 10000"/>
          </a:avLst>
        </a:prstGeom>
        <a:gradFill rotWithShape="0">
          <a:gsLst>
            <a:gs pos="0">
              <a:schemeClr val="accent1">
                <a:tint val="40000"/>
                <a:hueOff val="0"/>
                <a:satOff val="0"/>
                <a:lumOff val="0"/>
                <a:alphaOff val="0"/>
                <a:tint val="96000"/>
                <a:lumMod val="100000"/>
              </a:schemeClr>
            </a:gs>
            <a:gs pos="78000">
              <a:schemeClr val="accent1">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Выявление опасностей</a:t>
          </a:r>
          <a:endParaRPr lang="ru-RU" sz="1800" kern="1200" dirty="0">
            <a:latin typeface="Times New Roman" panose="02020603050405020304" pitchFamily="18" charset="0"/>
            <a:cs typeface="Times New Roman" panose="02020603050405020304" pitchFamily="18" charset="0"/>
          </a:endParaRPr>
        </a:p>
      </dsp:txBody>
      <dsp:txXfrm>
        <a:off x="3366" y="0"/>
        <a:ext cx="2165287" cy="1298051"/>
      </dsp:txXfrm>
    </dsp:sp>
    <dsp:sp modelId="{CC8C3842-F58D-4B31-914D-AB34814A7CB4}">
      <dsp:nvSpPr>
        <dsp:cNvPr id="0" name=""/>
        <dsp:cNvSpPr/>
      </dsp:nvSpPr>
      <dsp:spPr>
        <a:xfrm>
          <a:off x="219895" y="1299319"/>
          <a:ext cx="1732229" cy="1304601"/>
        </a:xfrm>
        <a:prstGeom prst="roundRect">
          <a:avLst>
            <a:gd name="adj" fmla="val 10000"/>
          </a:avLst>
        </a:prstGeom>
        <a:gradFill rotWithShape="0">
          <a:gsLst>
            <a:gs pos="0">
              <a:srgbClr val="705FEF"/>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Приказ Минтруда от 29 октября 2021 г. N 776н Об утверждении примерного положения о системе управления охраной труда  (Приложение № 1)</a:t>
          </a:r>
          <a:endParaRPr lang="ru-RU" sz="1200" kern="1200" dirty="0">
            <a:solidFill>
              <a:schemeClr val="tx1"/>
            </a:solidFill>
          </a:endParaRPr>
        </a:p>
      </dsp:txBody>
      <dsp:txXfrm>
        <a:off x="258105" y="1337529"/>
        <a:ext cx="1655809" cy="1228181"/>
      </dsp:txXfrm>
    </dsp:sp>
    <dsp:sp modelId="{514FEFDB-5BCA-4FF0-BC53-387C04EED51A}">
      <dsp:nvSpPr>
        <dsp:cNvPr id="0" name=""/>
        <dsp:cNvSpPr/>
      </dsp:nvSpPr>
      <dsp:spPr>
        <a:xfrm>
          <a:off x="219895" y="2804628"/>
          <a:ext cx="1732229" cy="1304601"/>
        </a:xfrm>
        <a:prstGeom prst="roundRect">
          <a:avLst>
            <a:gd name="adj" fmla="val 10000"/>
          </a:avLst>
        </a:prstGeom>
        <a:gradFill rotWithShape="0">
          <a:gsLst>
            <a:gs pos="0">
              <a:srgbClr val="705FEF"/>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Приказ Минтруда России от 31 января 2022 г. № 36 «Рекомендации по классификации, обнаружению, распознаванию и описанию опасностей»</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258105" y="2842838"/>
        <a:ext cx="1655809" cy="1228181"/>
      </dsp:txXfrm>
    </dsp:sp>
    <dsp:sp modelId="{A2E7FF21-B17C-41F8-A55C-E41230668E43}">
      <dsp:nvSpPr>
        <dsp:cNvPr id="0" name=""/>
        <dsp:cNvSpPr/>
      </dsp:nvSpPr>
      <dsp:spPr>
        <a:xfrm>
          <a:off x="2288848" y="0"/>
          <a:ext cx="2165287" cy="4326839"/>
        </a:xfrm>
        <a:prstGeom prst="roundRect">
          <a:avLst>
            <a:gd name="adj" fmla="val 10000"/>
          </a:avLst>
        </a:prstGeom>
        <a:gradFill rotWithShape="0">
          <a:gsLst>
            <a:gs pos="0">
              <a:schemeClr val="accent1">
                <a:tint val="40000"/>
                <a:hueOff val="0"/>
                <a:satOff val="0"/>
                <a:lumOff val="0"/>
                <a:alphaOff val="0"/>
                <a:tint val="96000"/>
                <a:lumMod val="100000"/>
              </a:schemeClr>
            </a:gs>
            <a:gs pos="78000">
              <a:schemeClr val="accent1">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Оценка профессиональных рисков</a:t>
          </a:r>
          <a:endParaRPr lang="ru-RU" sz="1800" kern="1200" dirty="0">
            <a:latin typeface="Times New Roman" panose="02020603050405020304" pitchFamily="18" charset="0"/>
            <a:cs typeface="Times New Roman" panose="02020603050405020304" pitchFamily="18" charset="0"/>
          </a:endParaRPr>
        </a:p>
      </dsp:txBody>
      <dsp:txXfrm>
        <a:off x="2288848" y="0"/>
        <a:ext cx="2165287" cy="1298051"/>
      </dsp:txXfrm>
    </dsp:sp>
    <dsp:sp modelId="{0CF5005B-FBCB-4574-B67D-E951AD618697}">
      <dsp:nvSpPr>
        <dsp:cNvPr id="0" name=""/>
        <dsp:cNvSpPr/>
      </dsp:nvSpPr>
      <dsp:spPr>
        <a:xfrm>
          <a:off x="2547578" y="1678505"/>
          <a:ext cx="1732229" cy="2051538"/>
        </a:xfrm>
        <a:prstGeom prst="roundRect">
          <a:avLst>
            <a:gd name="adj" fmla="val 10000"/>
          </a:avLst>
        </a:prstGeom>
        <a:gradFill rotWithShape="0">
          <a:gsLst>
            <a:gs pos="0">
              <a:srgbClr val="705FEF"/>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Приказ Минтруда России от 28.12.2021 N 796 "Об утверждении Рекомендаций по выбору методов оценки уровней профессиональных рисков и по снижению уровней таких рисков</a:t>
          </a:r>
          <a:endParaRPr lang="ru-RU" sz="1200" kern="1200" dirty="0">
            <a:solidFill>
              <a:schemeClr val="tx1"/>
            </a:solidFill>
          </a:endParaRPr>
        </a:p>
      </dsp:txBody>
      <dsp:txXfrm>
        <a:off x="2598313" y="1729240"/>
        <a:ext cx="1630759" cy="1950068"/>
      </dsp:txXfrm>
    </dsp:sp>
    <dsp:sp modelId="{738C990B-F9C8-46AB-9E0D-722B61316B38}">
      <dsp:nvSpPr>
        <dsp:cNvPr id="0" name=""/>
        <dsp:cNvSpPr/>
      </dsp:nvSpPr>
      <dsp:spPr>
        <a:xfrm>
          <a:off x="6954847" y="0"/>
          <a:ext cx="2165287" cy="4326839"/>
        </a:xfrm>
        <a:prstGeom prst="roundRect">
          <a:avLst>
            <a:gd name="adj" fmla="val 10000"/>
          </a:avLst>
        </a:prstGeom>
        <a:gradFill rotWithShape="0">
          <a:gsLst>
            <a:gs pos="0">
              <a:schemeClr val="accent1">
                <a:tint val="40000"/>
                <a:hueOff val="0"/>
                <a:satOff val="0"/>
                <a:lumOff val="0"/>
                <a:alphaOff val="0"/>
                <a:tint val="96000"/>
                <a:lumMod val="100000"/>
              </a:schemeClr>
            </a:gs>
            <a:gs pos="78000">
              <a:schemeClr val="accent1">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Контроль и пересмотр выявленных профессиональных рисков</a:t>
          </a:r>
          <a:endParaRPr lang="ru-RU" sz="1800" kern="1200" dirty="0">
            <a:latin typeface="Times New Roman" panose="02020603050405020304" pitchFamily="18" charset="0"/>
            <a:cs typeface="Times New Roman" panose="02020603050405020304" pitchFamily="18" charset="0"/>
          </a:endParaRPr>
        </a:p>
      </dsp:txBody>
      <dsp:txXfrm>
        <a:off x="6954847" y="0"/>
        <a:ext cx="2165287" cy="1298051"/>
      </dsp:txXfrm>
    </dsp:sp>
    <dsp:sp modelId="{BBBE52F5-924F-450B-BF05-87BB32670E90}">
      <dsp:nvSpPr>
        <dsp:cNvPr id="0" name=""/>
        <dsp:cNvSpPr/>
      </dsp:nvSpPr>
      <dsp:spPr>
        <a:xfrm>
          <a:off x="7205319" y="1736750"/>
          <a:ext cx="1732229" cy="1910353"/>
        </a:xfrm>
        <a:prstGeom prst="roundRect">
          <a:avLst>
            <a:gd name="adj" fmla="val 10000"/>
          </a:avLst>
        </a:prstGeom>
        <a:gradFill rotWithShape="0">
          <a:gsLst>
            <a:gs pos="0">
              <a:srgbClr val="705FEF"/>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Приказ Минтруда от 29 октября 2021 г. N 776н Об утверждении примерного положения о системе управления охраной труда </a:t>
          </a:r>
          <a:endParaRPr lang="ru-RU" sz="1200" kern="1200" dirty="0">
            <a:solidFill>
              <a:schemeClr val="tx1"/>
            </a:solidFill>
          </a:endParaRPr>
        </a:p>
      </dsp:txBody>
      <dsp:txXfrm>
        <a:off x="7256054" y="1787485"/>
        <a:ext cx="1630759" cy="1808883"/>
      </dsp:txXfrm>
    </dsp:sp>
    <dsp:sp modelId="{47098BE9-BEB7-46AA-BA0C-ADBF68AAD2E7}">
      <dsp:nvSpPr>
        <dsp:cNvPr id="0" name=""/>
        <dsp:cNvSpPr/>
      </dsp:nvSpPr>
      <dsp:spPr>
        <a:xfrm>
          <a:off x="4668455" y="0"/>
          <a:ext cx="2200906" cy="4326839"/>
        </a:xfrm>
        <a:prstGeom prst="roundRect">
          <a:avLst>
            <a:gd name="adj" fmla="val 10000"/>
          </a:avLst>
        </a:prstGeom>
        <a:gradFill rotWithShape="0">
          <a:gsLst>
            <a:gs pos="0">
              <a:schemeClr val="accent1">
                <a:tint val="40000"/>
                <a:hueOff val="0"/>
                <a:satOff val="0"/>
                <a:lumOff val="0"/>
                <a:alphaOff val="0"/>
                <a:tint val="96000"/>
                <a:lumMod val="100000"/>
              </a:schemeClr>
            </a:gs>
            <a:gs pos="78000">
              <a:schemeClr val="accent1">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endParaRPr lang="ru-RU" sz="6200" kern="1200"/>
        </a:p>
      </dsp:txBody>
      <dsp:txXfrm>
        <a:off x="4668455" y="0"/>
        <a:ext cx="2200906" cy="1298051"/>
      </dsp:txXfrm>
    </dsp:sp>
    <dsp:sp modelId="{9CF026D4-84B6-42E4-ACD5-5339A06ABCF9}">
      <dsp:nvSpPr>
        <dsp:cNvPr id="0" name=""/>
        <dsp:cNvSpPr/>
      </dsp:nvSpPr>
      <dsp:spPr>
        <a:xfrm>
          <a:off x="4920493" y="1424631"/>
          <a:ext cx="1732229" cy="1304601"/>
        </a:xfrm>
        <a:prstGeom prst="roundRect">
          <a:avLst>
            <a:gd name="adj" fmla="val 10000"/>
          </a:avLst>
        </a:prstGeom>
        <a:gradFill rotWithShape="0">
          <a:gsLst>
            <a:gs pos="0">
              <a:srgbClr val="705FEF"/>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Приказ от 29 октября 2021 г. N 776н Об утверждении примерного положения о системе управления охраной труда (Приложение № 1)</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4958703" y="1462841"/>
        <a:ext cx="1655809" cy="1228181"/>
      </dsp:txXfrm>
    </dsp:sp>
    <dsp:sp modelId="{59B77A00-CDFD-4DF0-AFF2-96B1A92D2794}">
      <dsp:nvSpPr>
        <dsp:cNvPr id="0" name=""/>
        <dsp:cNvSpPr/>
      </dsp:nvSpPr>
      <dsp:spPr>
        <a:xfrm>
          <a:off x="4920493" y="2814336"/>
          <a:ext cx="1732229" cy="1304601"/>
        </a:xfrm>
        <a:prstGeom prst="roundRect">
          <a:avLst>
            <a:gd name="adj" fmla="val 10000"/>
          </a:avLst>
        </a:prstGeom>
        <a:gradFill rotWithShape="0">
          <a:gsLst>
            <a:gs pos="0">
              <a:srgbClr val="705FEF"/>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0" tIns="123825" rIns="165100" bIns="123825" numCol="1" spcCol="1270" anchor="ctr" anchorCtr="0">
          <a:noAutofit/>
        </a:bodyPr>
        <a:lstStyle/>
        <a:p>
          <a:pPr lvl="0" algn="ctr" defTabSz="2889250">
            <a:lnSpc>
              <a:spcPct val="90000"/>
            </a:lnSpc>
            <a:spcBef>
              <a:spcPct val="0"/>
            </a:spcBef>
            <a:spcAft>
              <a:spcPct val="35000"/>
            </a:spcAft>
          </a:pPr>
          <a:endParaRPr lang="ru-RU" sz="6500" kern="1200"/>
        </a:p>
      </dsp:txBody>
      <dsp:txXfrm>
        <a:off x="4958703" y="2852546"/>
        <a:ext cx="1655809" cy="1228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65A1B-2697-4DA6-9662-F838AD9DF142}">
      <dsp:nvSpPr>
        <dsp:cNvPr id="0" name=""/>
        <dsp:cNvSpPr/>
      </dsp:nvSpPr>
      <dsp:spPr>
        <a:xfrm>
          <a:off x="3750002" y="30242"/>
          <a:ext cx="5625004" cy="1082766"/>
        </a:xfrm>
        <a:prstGeom prst="rightArrow">
          <a:avLst>
            <a:gd name="adj1" fmla="val 75000"/>
            <a:gd name="adj2" fmla="val 50000"/>
          </a:avLst>
        </a:prstGeom>
        <a:solidFill>
          <a:srgbClr val="918FBF">
            <a:alpha val="33000"/>
          </a:srgbClr>
        </a:solidFill>
        <a:ln w="19050" cap="rnd"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altLang="ru-RU" sz="1600" kern="1200" dirty="0" smtClean="0">
              <a:solidFill>
                <a:schemeClr val="tx1"/>
              </a:solidFill>
              <a:latin typeface="Times New Roman" panose="02020603050405020304" pitchFamily="18" charset="0"/>
              <a:cs typeface="Times New Roman" panose="02020603050405020304" pitchFamily="18" charset="0"/>
            </a:rPr>
            <a:t>Приказ Минтруда России N 988н, Минздрава России N 1420н от 31.12.2020 </a:t>
          </a:r>
          <a:endParaRPr lang="ru-RU" sz="1600" kern="1200" dirty="0"/>
        </a:p>
        <a:p>
          <a:pPr marL="171450" lvl="1" indent="-171450" algn="l" defTabSz="711200">
            <a:lnSpc>
              <a:spcPct val="90000"/>
            </a:lnSpc>
            <a:spcBef>
              <a:spcPct val="0"/>
            </a:spcBef>
            <a:spcAft>
              <a:spcPct val="15000"/>
            </a:spcAft>
            <a:buChar char="••"/>
          </a:pPr>
          <a:r>
            <a:rPr lang="ru-RU" altLang="ru-RU" sz="1600" kern="1200" dirty="0" smtClean="0">
              <a:solidFill>
                <a:schemeClr val="tx1"/>
              </a:solidFill>
              <a:latin typeface="Times New Roman" panose="02020603050405020304" pitchFamily="18" charset="0"/>
              <a:cs typeface="Times New Roman" panose="02020603050405020304" pitchFamily="18" charset="0"/>
            </a:rPr>
            <a:t>Приказ Минздрава России от 28.01.2021 N 29н</a:t>
          </a:r>
          <a:endParaRPr lang="ru-RU" sz="1600" kern="1200" dirty="0"/>
        </a:p>
      </dsp:txBody>
      <dsp:txXfrm>
        <a:off x="3750002" y="165588"/>
        <a:ext cx="5218967" cy="812074"/>
      </dsp:txXfrm>
    </dsp:sp>
    <dsp:sp modelId="{7E534075-250E-4261-B8F2-8E84489684CD}">
      <dsp:nvSpPr>
        <dsp:cNvPr id="0" name=""/>
        <dsp:cNvSpPr/>
      </dsp:nvSpPr>
      <dsp:spPr>
        <a:xfrm>
          <a:off x="0" y="1364"/>
          <a:ext cx="3750002" cy="1082766"/>
        </a:xfrm>
        <a:prstGeom prst="roundRect">
          <a:avLst/>
        </a:prstGeom>
        <a:gradFill rotWithShape="0">
          <a:gsLst>
            <a:gs pos="0">
              <a:srgbClr val="705FEF"/>
            </a:gs>
            <a:gs pos="78000">
              <a:schemeClr val="accent1">
                <a:shade val="94000"/>
                <a:lumMod val="94000"/>
              </a:schemeClr>
            </a:gs>
          </a:gsLst>
          <a:lin ang="5400000" scaled="0"/>
        </a:gradFill>
        <a:ln w="12700" cap="rnd" cmpd="sng" algn="ctr">
          <a:solidFill>
            <a:schemeClr val="accent1"/>
          </a:solidFill>
          <a:prstDash val="solid"/>
        </a:ln>
        <a:effectLst>
          <a:outerShdw blurRad="38100" dist="254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panose="02020603050405020304" pitchFamily="18" charset="0"/>
              <a:cs typeface="Times New Roman" panose="02020603050405020304" pitchFamily="18" charset="0"/>
            </a:rPr>
            <a:t>Медицинский осмотр</a:t>
          </a:r>
          <a:endParaRPr lang="ru-RU" sz="2200" kern="1200" dirty="0">
            <a:latin typeface="Times New Roman" panose="02020603050405020304" pitchFamily="18" charset="0"/>
            <a:cs typeface="Times New Roman" panose="02020603050405020304" pitchFamily="18" charset="0"/>
          </a:endParaRPr>
        </a:p>
      </dsp:txBody>
      <dsp:txXfrm>
        <a:off x="52856" y="54220"/>
        <a:ext cx="3644290" cy="977054"/>
      </dsp:txXfrm>
    </dsp:sp>
    <dsp:sp modelId="{19626AAC-6419-47FE-ADE9-D0E5DBA38FF4}">
      <dsp:nvSpPr>
        <dsp:cNvPr id="0" name=""/>
        <dsp:cNvSpPr/>
      </dsp:nvSpPr>
      <dsp:spPr>
        <a:xfrm>
          <a:off x="3750002" y="1192408"/>
          <a:ext cx="5625004" cy="1082766"/>
        </a:xfrm>
        <a:prstGeom prst="rightArrow">
          <a:avLst>
            <a:gd name="adj1" fmla="val 75000"/>
            <a:gd name="adj2" fmla="val 50000"/>
          </a:avLst>
        </a:prstGeom>
        <a:solidFill>
          <a:srgbClr val="918FBF">
            <a:alpha val="33000"/>
          </a:srgbClr>
        </a:solidFill>
        <a:ln w="19050" cap="rnd"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ru-RU" sz="1600" kern="1200" dirty="0"/>
        </a:p>
        <a:p>
          <a:pPr marL="171450" lvl="1" indent="-171450" algn="l" defTabSz="711200">
            <a:lnSpc>
              <a:spcPct val="90000"/>
            </a:lnSpc>
            <a:spcBef>
              <a:spcPct val="0"/>
            </a:spcBef>
            <a:spcAft>
              <a:spcPct val="15000"/>
            </a:spcAft>
            <a:buChar char="••"/>
          </a:pPr>
          <a:r>
            <a:rPr lang="ru-RU" altLang="ru-RU" sz="1600" kern="1200" dirty="0" smtClean="0">
              <a:solidFill>
                <a:schemeClr val="tx1"/>
              </a:solidFill>
              <a:latin typeface="Times New Roman" panose="02020603050405020304" pitchFamily="18" charset="0"/>
              <a:cs typeface="Times New Roman" panose="02020603050405020304" pitchFamily="18" charset="0"/>
            </a:rPr>
            <a:t>Приказ Минздрава России от 15.12.2014 N 835н</a:t>
          </a:r>
          <a:endParaRPr lang="ru-RU" sz="1600" kern="1200" dirty="0"/>
        </a:p>
      </dsp:txBody>
      <dsp:txXfrm>
        <a:off x="3750002" y="1327754"/>
        <a:ext cx="5218967" cy="812074"/>
      </dsp:txXfrm>
    </dsp:sp>
    <dsp:sp modelId="{F395A785-937C-435B-9CDE-21C013D419D1}">
      <dsp:nvSpPr>
        <dsp:cNvPr id="0" name=""/>
        <dsp:cNvSpPr/>
      </dsp:nvSpPr>
      <dsp:spPr>
        <a:xfrm>
          <a:off x="0" y="1192408"/>
          <a:ext cx="3750002" cy="1082766"/>
        </a:xfrm>
        <a:prstGeom prst="roundRect">
          <a:avLst/>
        </a:prstGeom>
        <a:gradFill rotWithShape="0">
          <a:gsLst>
            <a:gs pos="0">
              <a:srgbClr val="705FEF"/>
            </a:gs>
            <a:gs pos="78000">
              <a:schemeClr val="accent1">
                <a:shade val="94000"/>
                <a:lumMod val="94000"/>
              </a:schemeClr>
            </a:gs>
          </a:gsLst>
          <a:lin ang="5400000" scaled="0"/>
        </a:gradFill>
        <a:ln w="12700" cap="rnd" cmpd="sng" algn="ctr">
          <a:solidFill>
            <a:schemeClr val="accent1"/>
          </a:solidFill>
          <a:prstDash val="solid"/>
        </a:ln>
        <a:effectLst>
          <a:outerShdw blurRad="38100" dist="254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altLang="ru-RU" sz="2200" kern="1200" dirty="0" smtClean="0">
              <a:solidFill>
                <a:schemeClr val="bg1"/>
              </a:solidFill>
              <a:latin typeface="Times New Roman" panose="02020603050405020304" pitchFamily="18" charset="0"/>
              <a:cs typeface="Times New Roman" panose="02020603050405020304" pitchFamily="18" charset="0"/>
            </a:rPr>
            <a:t>Предрейсовый и послерейсовый медицинский осмотр</a:t>
          </a:r>
          <a:endParaRPr lang="ru-RU" sz="2200" kern="1200" dirty="0">
            <a:solidFill>
              <a:schemeClr val="bg1"/>
            </a:solidFill>
          </a:endParaRPr>
        </a:p>
      </dsp:txBody>
      <dsp:txXfrm>
        <a:off x="52856" y="1245264"/>
        <a:ext cx="3644290" cy="977054"/>
      </dsp:txXfrm>
    </dsp:sp>
    <dsp:sp modelId="{4BBD7019-84F6-4281-8F03-996351AC1C46}">
      <dsp:nvSpPr>
        <dsp:cNvPr id="0" name=""/>
        <dsp:cNvSpPr/>
      </dsp:nvSpPr>
      <dsp:spPr>
        <a:xfrm>
          <a:off x="3750002" y="2383451"/>
          <a:ext cx="5625004" cy="1082766"/>
        </a:xfrm>
        <a:prstGeom prst="rightArrow">
          <a:avLst>
            <a:gd name="adj1" fmla="val 75000"/>
            <a:gd name="adj2" fmla="val 50000"/>
          </a:avLst>
        </a:prstGeom>
        <a:solidFill>
          <a:srgbClr val="918FBF">
            <a:alpha val="33000"/>
          </a:srgbClr>
        </a:solidFill>
        <a:ln w="19050" cap="rnd"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ru-RU" sz="1600" kern="1200" dirty="0">
            <a:solidFill>
              <a:schemeClr val="tx1"/>
            </a:solidFill>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altLang="ru-RU" sz="1600" kern="1200" dirty="0" smtClean="0">
              <a:solidFill>
                <a:schemeClr val="tx1"/>
              </a:solidFill>
              <a:latin typeface="Times New Roman" panose="02020603050405020304" pitchFamily="18" charset="0"/>
              <a:cs typeface="Times New Roman" panose="02020603050405020304" pitchFamily="18" charset="0"/>
            </a:rPr>
            <a:t>Приказ Министерства здравоохранения РФ от 20 мая 2022 г. N 342н</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3750002" y="2518797"/>
        <a:ext cx="5218967" cy="812074"/>
      </dsp:txXfrm>
    </dsp:sp>
    <dsp:sp modelId="{60AA672A-D5C9-4947-9827-61003CD92C8C}">
      <dsp:nvSpPr>
        <dsp:cNvPr id="0" name=""/>
        <dsp:cNvSpPr/>
      </dsp:nvSpPr>
      <dsp:spPr>
        <a:xfrm>
          <a:off x="0" y="2383451"/>
          <a:ext cx="3750002" cy="1082766"/>
        </a:xfrm>
        <a:prstGeom prst="roundRect">
          <a:avLst/>
        </a:prstGeom>
        <a:gradFill rotWithShape="0">
          <a:gsLst>
            <a:gs pos="0">
              <a:srgbClr val="705FEF"/>
            </a:gs>
            <a:gs pos="78000">
              <a:schemeClr val="accent1">
                <a:shade val="94000"/>
                <a:lumMod val="94000"/>
              </a:schemeClr>
            </a:gs>
          </a:gsLst>
          <a:lin ang="5400000" scaled="0"/>
        </a:gradFill>
        <a:ln w="12700" cap="rnd" cmpd="sng" algn="ctr">
          <a:solidFill>
            <a:schemeClr val="accent1"/>
          </a:solidFill>
          <a:prstDash val="solid"/>
        </a:ln>
        <a:effectLst>
          <a:outerShdw blurRad="38100" dist="254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altLang="ru-RU" sz="2200" kern="1200" dirty="0" smtClean="0">
              <a:solidFill>
                <a:schemeClr val="bg1"/>
              </a:solidFill>
              <a:latin typeface="Times New Roman" panose="02020603050405020304" pitchFamily="18" charset="0"/>
              <a:cs typeface="Times New Roman" panose="02020603050405020304" pitchFamily="18" charset="0"/>
            </a:rPr>
            <a:t>Психиатрическое освидетельствование </a:t>
          </a:r>
          <a:endParaRPr lang="ru-RU" sz="2200" kern="1200" dirty="0">
            <a:solidFill>
              <a:schemeClr val="bg1"/>
            </a:solidFill>
            <a:latin typeface="Times New Roman" panose="02020603050405020304" pitchFamily="18" charset="0"/>
            <a:cs typeface="Times New Roman" panose="02020603050405020304" pitchFamily="18" charset="0"/>
          </a:endParaRPr>
        </a:p>
      </dsp:txBody>
      <dsp:txXfrm>
        <a:off x="52856" y="2436307"/>
        <a:ext cx="3644290" cy="977054"/>
      </dsp:txXfrm>
    </dsp:sp>
    <dsp:sp modelId="{05B49529-6C93-4435-939E-C3606EDEB032}">
      <dsp:nvSpPr>
        <dsp:cNvPr id="0" name=""/>
        <dsp:cNvSpPr/>
      </dsp:nvSpPr>
      <dsp:spPr>
        <a:xfrm>
          <a:off x="3750002" y="3575860"/>
          <a:ext cx="5625004" cy="1082766"/>
        </a:xfrm>
        <a:prstGeom prst="rightArrow">
          <a:avLst>
            <a:gd name="adj1" fmla="val 75000"/>
            <a:gd name="adj2" fmla="val 50000"/>
          </a:avLst>
        </a:prstGeom>
        <a:solidFill>
          <a:srgbClr val="918FBF">
            <a:alpha val="33000"/>
          </a:srgbClr>
        </a:solidFill>
        <a:ln w="19050" cap="rnd" cmpd="sng" algn="ctr">
          <a:solidFill>
            <a:schemeClr val="accent1">
              <a:alpha val="90000"/>
              <a:tint val="40000"/>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ru-RU"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anose="02020603050405020304" pitchFamily="18" charset="0"/>
              <a:cs typeface="Times New Roman" panose="02020603050405020304" pitchFamily="18" charset="0"/>
            </a:rPr>
            <a:t>Приказ Минздрава РФ от 06.12.2021 N 1122Н </a:t>
          </a:r>
          <a:endParaRPr lang="ru-RU" sz="1600" kern="1200" dirty="0">
            <a:latin typeface="Times New Roman" panose="02020603050405020304" pitchFamily="18" charset="0"/>
            <a:cs typeface="Times New Roman" panose="02020603050405020304" pitchFamily="18" charset="0"/>
          </a:endParaRPr>
        </a:p>
      </dsp:txBody>
      <dsp:txXfrm>
        <a:off x="3750002" y="3711206"/>
        <a:ext cx="5218967" cy="812074"/>
      </dsp:txXfrm>
    </dsp:sp>
    <dsp:sp modelId="{BBCB9C57-37E0-4822-B1C0-6EBBC9B0735F}">
      <dsp:nvSpPr>
        <dsp:cNvPr id="0" name=""/>
        <dsp:cNvSpPr/>
      </dsp:nvSpPr>
      <dsp:spPr>
        <a:xfrm>
          <a:off x="0" y="3574495"/>
          <a:ext cx="3750002" cy="1082766"/>
        </a:xfrm>
        <a:prstGeom prst="roundRect">
          <a:avLst/>
        </a:prstGeom>
        <a:gradFill rotWithShape="0">
          <a:gsLst>
            <a:gs pos="0">
              <a:srgbClr val="705FEF"/>
            </a:gs>
            <a:gs pos="78000">
              <a:schemeClr val="accent1">
                <a:shade val="94000"/>
                <a:lumMod val="94000"/>
              </a:schemeClr>
            </a:gs>
          </a:gsLst>
          <a:lin ang="5400000" scaled="0"/>
        </a:gradFill>
        <a:ln w="12700" cap="rnd" cmpd="sng" algn="ctr">
          <a:solidFill>
            <a:schemeClr val="accent1"/>
          </a:solidFill>
          <a:prstDash val="solid"/>
        </a:ln>
        <a:effectLst>
          <a:outerShdw blurRad="38100" dist="254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panose="02020603050405020304" pitchFamily="18" charset="0"/>
              <a:cs typeface="Times New Roman" panose="02020603050405020304" pitchFamily="18" charset="0"/>
            </a:rPr>
            <a:t>Вакцинация</a:t>
          </a:r>
          <a:r>
            <a:rPr lang="ru-RU" sz="1700" kern="1200" dirty="0" smtClean="0">
              <a:latin typeface="Times New Roman" panose="02020603050405020304" pitchFamily="18" charset="0"/>
              <a:cs typeface="Times New Roman" panose="02020603050405020304" pitchFamily="18" charset="0"/>
            </a:rPr>
            <a:t/>
          </a:r>
          <a:br>
            <a:rPr lang="ru-RU" sz="1700" kern="1200" dirty="0" smtClean="0">
              <a:latin typeface="Times New Roman" panose="02020603050405020304" pitchFamily="18" charset="0"/>
              <a:cs typeface="Times New Roman" panose="02020603050405020304" pitchFamily="18" charset="0"/>
            </a:rPr>
          </a:br>
          <a:r>
            <a:rPr lang="ru-RU" sz="1400" kern="1200" dirty="0" smtClean="0">
              <a:latin typeface="Times New Roman" panose="02020603050405020304" pitchFamily="18" charset="0"/>
              <a:cs typeface="Times New Roman" panose="02020603050405020304" pitchFamily="18" charset="0"/>
            </a:rPr>
            <a:t>(Дифтерия, Гепатит Б, корь, краснуха, </a:t>
          </a:r>
          <a:r>
            <a:rPr lang="en-US" sz="1400" kern="1200" dirty="0" smtClean="0">
              <a:latin typeface="Times New Roman" panose="02020603050405020304" pitchFamily="18" charset="0"/>
              <a:cs typeface="Times New Roman" panose="02020603050405020304" pitchFamily="18" charset="0"/>
            </a:rPr>
            <a:t>COVID-19.</a:t>
          </a:r>
          <a:r>
            <a:rPr lang="ru-RU" sz="1400" kern="1200" dirty="0" smtClean="0">
              <a:latin typeface="Times New Roman" panose="02020603050405020304" pitchFamily="18" charset="0"/>
              <a:cs typeface="Times New Roman" panose="02020603050405020304" pitchFamily="18" charset="0"/>
            </a:rPr>
            <a:t> грипп, клещевой энцефалит)</a:t>
          </a:r>
          <a:endParaRPr lang="ru-RU" sz="1400" kern="1200" dirty="0">
            <a:latin typeface="Times New Roman" panose="02020603050405020304" pitchFamily="18" charset="0"/>
            <a:cs typeface="Times New Roman" panose="02020603050405020304" pitchFamily="18" charset="0"/>
          </a:endParaRPr>
        </a:p>
      </dsp:txBody>
      <dsp:txXfrm>
        <a:off x="52856" y="3627351"/>
        <a:ext cx="3644290" cy="9770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2631D-C88B-446B-87FE-4A071F864718}">
      <dsp:nvSpPr>
        <dsp:cNvPr id="0" name=""/>
        <dsp:cNvSpPr/>
      </dsp:nvSpPr>
      <dsp:spPr>
        <a:xfrm>
          <a:off x="4728" y="1002481"/>
          <a:ext cx="2067612" cy="1240567"/>
        </a:xfrm>
        <a:prstGeom prst="roundRect">
          <a:avLst>
            <a:gd name="adj" fmla="val 10000"/>
          </a:avLst>
        </a:prstGeom>
        <a:gradFill rotWithShape="0">
          <a:gsLst>
            <a:gs pos="55000">
              <a:srgbClr val="705FEF"/>
            </a:gs>
            <a:gs pos="9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0" i="0" kern="1200" dirty="0" smtClean="0">
              <a:latin typeface="Times New Roman" panose="02020603050405020304" pitchFamily="18" charset="0"/>
              <a:cs typeface="Times New Roman" panose="02020603050405020304" pitchFamily="18" charset="0"/>
            </a:rPr>
            <a:t>Приказ об утверждении списка лиц подлежащих</a:t>
          </a:r>
          <a:r>
            <a:rPr lang="en-US" sz="1600" b="0" i="0" kern="1200" dirty="0" smtClean="0">
              <a:latin typeface="Times New Roman" panose="02020603050405020304" pitchFamily="18" charset="0"/>
              <a:cs typeface="Times New Roman" panose="02020603050405020304" pitchFamily="18" charset="0"/>
            </a:rPr>
            <a:t> </a:t>
          </a:r>
          <a:r>
            <a:rPr lang="ru-RU" sz="1600" b="0" i="0" kern="1200" dirty="0" smtClean="0">
              <a:latin typeface="Times New Roman" panose="02020603050405020304" pitchFamily="18" charset="0"/>
              <a:cs typeface="Times New Roman" panose="02020603050405020304" pitchFamily="18" charset="0"/>
            </a:rPr>
            <a:t>периодическому МО </a:t>
          </a:r>
          <a:endParaRPr lang="ru-RU" sz="1600" b="0" i="0" kern="1200" dirty="0">
            <a:latin typeface="Times New Roman" panose="02020603050405020304" pitchFamily="18" charset="0"/>
            <a:cs typeface="Times New Roman" panose="02020603050405020304" pitchFamily="18" charset="0"/>
          </a:endParaRPr>
        </a:p>
      </dsp:txBody>
      <dsp:txXfrm>
        <a:off x="41063" y="1038816"/>
        <a:ext cx="1994942" cy="1167897"/>
      </dsp:txXfrm>
    </dsp:sp>
    <dsp:sp modelId="{42E3B60C-D561-4044-ACB0-7C3E9F24937C}">
      <dsp:nvSpPr>
        <dsp:cNvPr id="0" name=""/>
        <dsp:cNvSpPr/>
      </dsp:nvSpPr>
      <dsp:spPr>
        <a:xfrm>
          <a:off x="2254291" y="1366381"/>
          <a:ext cx="438333" cy="51276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2254291" y="1468934"/>
        <a:ext cx="306833" cy="307661"/>
      </dsp:txXfrm>
    </dsp:sp>
    <dsp:sp modelId="{BF1CB71C-CCDC-4916-A491-18649629E930}">
      <dsp:nvSpPr>
        <dsp:cNvPr id="0" name=""/>
        <dsp:cNvSpPr/>
      </dsp:nvSpPr>
      <dsp:spPr>
        <a:xfrm>
          <a:off x="2899386" y="1002481"/>
          <a:ext cx="2067612" cy="1240567"/>
        </a:xfrm>
        <a:prstGeom prst="roundRect">
          <a:avLst>
            <a:gd name="adj" fmla="val 10000"/>
          </a:avLst>
        </a:prstGeom>
        <a:gradFill rotWithShape="0">
          <a:gsLst>
            <a:gs pos="55000">
              <a:srgbClr val="705FEF"/>
            </a:gs>
            <a:gs pos="9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Направление списка в </a:t>
          </a:r>
          <a:r>
            <a:rPr lang="ru-RU" sz="1600" kern="1200" dirty="0" err="1" smtClean="0">
              <a:latin typeface="Times New Roman" panose="02020603050405020304" pitchFamily="18" charset="0"/>
              <a:cs typeface="Times New Roman" panose="02020603050405020304" pitchFamily="18" charset="0"/>
            </a:rPr>
            <a:t>Роспотребнадзор</a:t>
          </a:r>
          <a:r>
            <a:rPr lang="en-US" sz="1600" kern="1200" dirty="0" smtClean="0">
              <a:latin typeface="Times New Roman" panose="02020603050405020304" pitchFamily="18" charset="0"/>
              <a:cs typeface="Times New Roman" panose="02020603050405020304" pitchFamily="18" charset="0"/>
            </a:rPr>
            <a:t> </a:t>
          </a:r>
          <a:endParaRPr lang="ru-RU" sz="1600"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en-US" sz="1200" kern="1200" dirty="0" smtClean="0">
              <a:latin typeface="Times New Roman" panose="02020603050405020304" pitchFamily="18" charset="0"/>
              <a:cs typeface="Times New Roman" panose="02020603050405020304" pitchFamily="18" charset="0"/>
            </a:rPr>
            <a:t>(</a:t>
          </a:r>
          <a:r>
            <a:rPr lang="ru-RU" sz="1200" kern="1200" dirty="0" smtClean="0">
              <a:latin typeface="Times New Roman" panose="02020603050405020304" pitchFamily="18" charset="0"/>
              <a:cs typeface="Times New Roman" panose="02020603050405020304" pitchFamily="18" charset="0"/>
            </a:rPr>
            <a:t>п. 22 приказа Минздрава России от 28.01.2021 N 29н)</a:t>
          </a:r>
          <a:endParaRPr lang="ru-RU" sz="1200" kern="1200" dirty="0">
            <a:latin typeface="Times New Roman" panose="02020603050405020304" pitchFamily="18" charset="0"/>
            <a:cs typeface="Times New Roman" panose="02020603050405020304" pitchFamily="18" charset="0"/>
          </a:endParaRPr>
        </a:p>
      </dsp:txBody>
      <dsp:txXfrm>
        <a:off x="2935721" y="1038816"/>
        <a:ext cx="1994942" cy="1167897"/>
      </dsp:txXfrm>
    </dsp:sp>
    <dsp:sp modelId="{7F027C8D-574B-44D4-BCB4-54C71AA246FE}">
      <dsp:nvSpPr>
        <dsp:cNvPr id="0" name=""/>
        <dsp:cNvSpPr/>
      </dsp:nvSpPr>
      <dsp:spPr>
        <a:xfrm rot="21577435">
          <a:off x="5157414" y="1356840"/>
          <a:ext cx="458748" cy="51276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5157415" y="1459845"/>
        <a:ext cx="321124" cy="307661"/>
      </dsp:txXfrm>
    </dsp:sp>
    <dsp:sp modelId="{A497A796-5FF2-4E15-B14D-501A4F718CA1}">
      <dsp:nvSpPr>
        <dsp:cNvPr id="0" name=""/>
        <dsp:cNvSpPr/>
      </dsp:nvSpPr>
      <dsp:spPr>
        <a:xfrm>
          <a:off x="5832543" y="983228"/>
          <a:ext cx="2067612" cy="1240567"/>
        </a:xfrm>
        <a:prstGeom prst="roundRect">
          <a:avLst>
            <a:gd name="adj" fmla="val 10000"/>
          </a:avLst>
        </a:prstGeom>
        <a:gradFill rotWithShape="0">
          <a:gsLst>
            <a:gs pos="55000">
              <a:srgbClr val="705FEF"/>
            </a:gs>
            <a:gs pos="9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утверждение графика прохождения МО</a:t>
          </a:r>
          <a:endParaRPr lang="ru-RU" sz="1600" kern="1200" dirty="0">
            <a:latin typeface="Times New Roman" panose="02020603050405020304" pitchFamily="18" charset="0"/>
            <a:cs typeface="Times New Roman" panose="02020603050405020304" pitchFamily="18" charset="0"/>
          </a:endParaRPr>
        </a:p>
      </dsp:txBody>
      <dsp:txXfrm>
        <a:off x="5868878" y="1019563"/>
        <a:ext cx="1994942" cy="1167897"/>
      </dsp:txXfrm>
    </dsp:sp>
    <dsp:sp modelId="{9354908B-5239-4A2D-9A56-041795D6C673}">
      <dsp:nvSpPr>
        <dsp:cNvPr id="0" name=""/>
        <dsp:cNvSpPr/>
      </dsp:nvSpPr>
      <dsp:spPr>
        <a:xfrm rot="23174">
          <a:off x="8073631" y="1356675"/>
          <a:ext cx="417938" cy="51276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8073632" y="1458805"/>
        <a:ext cx="292557" cy="307661"/>
      </dsp:txXfrm>
    </dsp:sp>
    <dsp:sp modelId="{A780B66D-5CBD-4552-A977-264DA68C16A7}">
      <dsp:nvSpPr>
        <dsp:cNvPr id="0" name=""/>
        <dsp:cNvSpPr/>
      </dsp:nvSpPr>
      <dsp:spPr>
        <a:xfrm>
          <a:off x="8688702" y="1002481"/>
          <a:ext cx="2067612" cy="1240567"/>
        </a:xfrm>
        <a:prstGeom prst="roundRect">
          <a:avLst>
            <a:gd name="adj" fmla="val 10000"/>
          </a:avLst>
        </a:prstGeom>
        <a:gradFill rotWithShape="0">
          <a:gsLst>
            <a:gs pos="55000">
              <a:srgbClr val="705FEF"/>
            </a:gs>
            <a:gs pos="9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Подготовка направлений на МО и выдача их под подпись работнику</a:t>
          </a:r>
          <a:endParaRPr lang="ru-RU" sz="1600" kern="1200" dirty="0">
            <a:latin typeface="Times New Roman" panose="02020603050405020304" pitchFamily="18" charset="0"/>
            <a:cs typeface="Times New Roman" panose="02020603050405020304" pitchFamily="18" charset="0"/>
          </a:endParaRPr>
        </a:p>
      </dsp:txBody>
      <dsp:txXfrm>
        <a:off x="8725037" y="1038816"/>
        <a:ext cx="1994942" cy="1167897"/>
      </dsp:txXfrm>
    </dsp:sp>
    <dsp:sp modelId="{EED5396A-9C6D-43F9-8002-00923CD1F4C6}">
      <dsp:nvSpPr>
        <dsp:cNvPr id="0" name=""/>
        <dsp:cNvSpPr/>
      </dsp:nvSpPr>
      <dsp:spPr>
        <a:xfrm rot="5400000">
          <a:off x="9503341" y="2387782"/>
          <a:ext cx="438333" cy="51276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rot="-5400000">
        <a:off x="9568677" y="2424999"/>
        <a:ext cx="307661" cy="306833"/>
      </dsp:txXfrm>
    </dsp:sp>
    <dsp:sp modelId="{82407781-699A-4AE7-AE0C-E7D18279966B}">
      <dsp:nvSpPr>
        <dsp:cNvPr id="0" name=""/>
        <dsp:cNvSpPr/>
      </dsp:nvSpPr>
      <dsp:spPr>
        <a:xfrm>
          <a:off x="8688702" y="3070094"/>
          <a:ext cx="2067612" cy="1240567"/>
        </a:xfrm>
        <a:prstGeom prst="roundRect">
          <a:avLst>
            <a:gd name="adj" fmla="val 10000"/>
          </a:avLst>
        </a:prstGeom>
        <a:gradFill rotWithShape="0">
          <a:gsLst>
            <a:gs pos="55000">
              <a:srgbClr val="705FEF"/>
            </a:gs>
            <a:gs pos="9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Мониторинг прохождения МО работниками </a:t>
          </a:r>
          <a:endParaRPr lang="ru-RU" sz="1600" kern="1200" dirty="0">
            <a:latin typeface="Times New Roman" panose="02020603050405020304" pitchFamily="18" charset="0"/>
            <a:cs typeface="Times New Roman" panose="02020603050405020304" pitchFamily="18" charset="0"/>
          </a:endParaRPr>
        </a:p>
      </dsp:txBody>
      <dsp:txXfrm>
        <a:off x="8725037" y="3106429"/>
        <a:ext cx="1994942" cy="1167897"/>
      </dsp:txXfrm>
    </dsp:sp>
    <dsp:sp modelId="{B89B2BD6-6E82-4F96-A8CC-5D9003EA566A}">
      <dsp:nvSpPr>
        <dsp:cNvPr id="0" name=""/>
        <dsp:cNvSpPr/>
      </dsp:nvSpPr>
      <dsp:spPr>
        <a:xfrm rot="10800000">
          <a:off x="8068418" y="3433994"/>
          <a:ext cx="438333" cy="51276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rot="10800000">
        <a:off x="8199918" y="3536547"/>
        <a:ext cx="306833" cy="307661"/>
      </dsp:txXfrm>
    </dsp:sp>
    <dsp:sp modelId="{F8132BA3-859D-4480-9970-1E68DABD31AD}">
      <dsp:nvSpPr>
        <dsp:cNvPr id="0" name=""/>
        <dsp:cNvSpPr/>
      </dsp:nvSpPr>
      <dsp:spPr>
        <a:xfrm>
          <a:off x="5794044" y="3070094"/>
          <a:ext cx="2067612" cy="1240567"/>
        </a:xfrm>
        <a:prstGeom prst="roundRect">
          <a:avLst>
            <a:gd name="adj" fmla="val 10000"/>
          </a:avLst>
        </a:prstGeom>
        <a:gradFill rotWithShape="0">
          <a:gsLst>
            <a:gs pos="55000">
              <a:srgbClr val="705FEF"/>
            </a:gs>
            <a:gs pos="9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Получение заключений ВК и паспортов здоровья</a:t>
          </a:r>
          <a:endParaRPr lang="ru-RU" sz="1600" kern="1200" dirty="0"/>
        </a:p>
      </dsp:txBody>
      <dsp:txXfrm>
        <a:off x="5830379" y="3106429"/>
        <a:ext cx="1994942" cy="1167897"/>
      </dsp:txXfrm>
    </dsp:sp>
    <dsp:sp modelId="{799D986D-DF31-4C09-9092-10B020580484}">
      <dsp:nvSpPr>
        <dsp:cNvPr id="0" name=""/>
        <dsp:cNvSpPr/>
      </dsp:nvSpPr>
      <dsp:spPr>
        <a:xfrm rot="10800000">
          <a:off x="5173760" y="3433994"/>
          <a:ext cx="438333" cy="51276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rot="10800000">
        <a:off x="5305260" y="3536547"/>
        <a:ext cx="306833" cy="307661"/>
      </dsp:txXfrm>
    </dsp:sp>
    <dsp:sp modelId="{1F6EAB35-3B62-42E8-87CF-B1A52060F5A0}">
      <dsp:nvSpPr>
        <dsp:cNvPr id="0" name=""/>
        <dsp:cNvSpPr/>
      </dsp:nvSpPr>
      <dsp:spPr>
        <a:xfrm>
          <a:off x="2899386" y="3070094"/>
          <a:ext cx="2067612" cy="1240567"/>
        </a:xfrm>
        <a:prstGeom prst="roundRect">
          <a:avLst>
            <a:gd name="adj" fmla="val 10000"/>
          </a:avLst>
        </a:prstGeom>
        <a:gradFill rotWithShape="0">
          <a:gsLst>
            <a:gs pos="55000">
              <a:srgbClr val="705FEF"/>
            </a:gs>
            <a:gs pos="9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Выдача паспортов здоровья работникам</a:t>
          </a:r>
          <a:endParaRPr lang="ru-RU" sz="1600" kern="1200" dirty="0"/>
        </a:p>
      </dsp:txBody>
      <dsp:txXfrm>
        <a:off x="2935721" y="3106429"/>
        <a:ext cx="1994942" cy="1167897"/>
      </dsp:txXfrm>
    </dsp:sp>
    <dsp:sp modelId="{CF2C5AD7-AFAA-44F0-8819-07F3B4070F07}">
      <dsp:nvSpPr>
        <dsp:cNvPr id="0" name=""/>
        <dsp:cNvSpPr/>
      </dsp:nvSpPr>
      <dsp:spPr>
        <a:xfrm rot="10800000">
          <a:off x="2279102" y="3433994"/>
          <a:ext cx="438333" cy="51276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rot="10800000">
        <a:off x="2410602" y="3536547"/>
        <a:ext cx="306833" cy="307661"/>
      </dsp:txXfrm>
    </dsp:sp>
    <dsp:sp modelId="{2D9B89D2-F45F-4FFE-8FFC-9FF8D121AC68}">
      <dsp:nvSpPr>
        <dsp:cNvPr id="0" name=""/>
        <dsp:cNvSpPr/>
      </dsp:nvSpPr>
      <dsp:spPr>
        <a:xfrm>
          <a:off x="4728" y="3070094"/>
          <a:ext cx="2067612" cy="1240567"/>
        </a:xfrm>
        <a:prstGeom prst="roundRect">
          <a:avLst>
            <a:gd name="adj" fmla="val 10000"/>
          </a:avLst>
        </a:prstGeom>
        <a:gradFill rotWithShape="0">
          <a:gsLst>
            <a:gs pos="55000">
              <a:srgbClr val="705FEF"/>
            </a:gs>
            <a:gs pos="9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Заключительный медицинский акт</a:t>
          </a:r>
          <a:endParaRPr lang="ru-RU" sz="1600" kern="1200" dirty="0"/>
        </a:p>
      </dsp:txBody>
      <dsp:txXfrm>
        <a:off x="41063" y="3106429"/>
        <a:ext cx="1994942" cy="11678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E7A27-4241-4F4E-B597-30E0CE7EC14F}">
      <dsp:nvSpPr>
        <dsp:cNvPr id="0" name=""/>
        <dsp:cNvSpPr/>
      </dsp:nvSpPr>
      <dsp:spPr>
        <a:xfrm>
          <a:off x="2362" y="0"/>
          <a:ext cx="2475937" cy="4880008"/>
        </a:xfrm>
        <a:prstGeom prst="roundRect">
          <a:avLst>
            <a:gd name="adj" fmla="val 10000"/>
          </a:avLst>
        </a:prstGeom>
        <a:solidFill>
          <a:srgbClr val="705FEF"/>
        </a:solidFill>
        <a:ln w="19050" cap="rnd" cmpd="sng" algn="ctr">
          <a:noFill/>
          <a:prstDash val="solid"/>
        </a:ln>
        <a:effectLst>
          <a:glow rad="63500">
            <a:schemeClr val="accent2">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ru-RU" sz="1600" kern="1200" dirty="0" smtClean="0"/>
        </a:p>
        <a:p>
          <a:pPr lvl="0" algn="ctr" defTabSz="711200">
            <a:lnSpc>
              <a:spcPct val="90000"/>
            </a:lnSpc>
            <a:spcBef>
              <a:spcPct val="0"/>
            </a:spcBef>
            <a:spcAft>
              <a:spcPct val="35000"/>
            </a:spcAft>
          </a:pPr>
          <a:r>
            <a:rPr lang="ru-RU" sz="1800" u="sng" kern="1200" dirty="0" smtClean="0">
              <a:latin typeface="Times New Roman" panose="02020603050405020304" pitchFamily="18" charset="0"/>
              <a:cs typeface="Times New Roman" panose="02020603050405020304" pitchFamily="18" charset="0"/>
            </a:rPr>
            <a:t>Мыло туалетное</a:t>
          </a:r>
        </a:p>
        <a:p>
          <a:pPr lvl="0" algn="ctr" defTabSz="71120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(Работы, связанные с </a:t>
          </a:r>
          <a:r>
            <a:rPr lang="ru-RU" sz="1300" kern="1200" dirty="0" err="1" smtClean="0">
              <a:latin typeface="Times New Roman" panose="02020603050405020304" pitchFamily="18" charset="0"/>
              <a:cs typeface="Times New Roman" panose="02020603050405020304" pitchFamily="18" charset="0"/>
            </a:rPr>
            <a:t>трудносмываемыми</a:t>
          </a:r>
          <a:r>
            <a:rPr lang="ru-RU" sz="1300" kern="1200" dirty="0" smtClean="0">
              <a:latin typeface="Times New Roman" panose="02020603050405020304" pitchFamily="18" charset="0"/>
              <a:cs typeface="Times New Roman" panose="02020603050405020304" pitchFamily="18" charset="0"/>
            </a:rPr>
            <a:t>, устойчивыми загрязнениями)</a:t>
          </a:r>
        </a:p>
        <a:p>
          <a:pPr lvl="0" algn="ctr" defTabSz="711200">
            <a:lnSpc>
              <a:spcPct val="90000"/>
            </a:lnSpc>
            <a:spcBef>
              <a:spcPct val="0"/>
            </a:spcBef>
            <a:spcAft>
              <a:spcPct val="35000"/>
            </a:spcAft>
          </a:pPr>
          <a:endParaRPr lang="ru-RU" sz="1600" kern="1200" dirty="0"/>
        </a:p>
      </dsp:txBody>
      <dsp:txXfrm>
        <a:off x="2362" y="1952003"/>
        <a:ext cx="2475937" cy="1952003"/>
      </dsp:txXfrm>
    </dsp:sp>
    <dsp:sp modelId="{4A5CF86B-2294-48BD-8A0A-E6E89A6C0B8E}">
      <dsp:nvSpPr>
        <dsp:cNvPr id="0" name=""/>
        <dsp:cNvSpPr/>
      </dsp:nvSpPr>
      <dsp:spPr>
        <a:xfrm>
          <a:off x="427809" y="292800"/>
          <a:ext cx="1625042" cy="162504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D170D8-719E-4119-A0A0-45EAA35176DA}">
      <dsp:nvSpPr>
        <dsp:cNvPr id="0" name=""/>
        <dsp:cNvSpPr/>
      </dsp:nvSpPr>
      <dsp:spPr>
        <a:xfrm>
          <a:off x="2552577" y="0"/>
          <a:ext cx="2475937" cy="4880008"/>
        </a:xfrm>
        <a:prstGeom prst="roundRect">
          <a:avLst>
            <a:gd name="adj" fmla="val 10000"/>
          </a:avLst>
        </a:prstGeom>
        <a:solidFill>
          <a:srgbClr val="705FEF"/>
        </a:solidFill>
        <a:ln w="19050" cap="rnd" cmpd="sng" algn="ctr">
          <a:noFill/>
          <a:prstDash val="solid"/>
        </a:ln>
        <a:effectLst>
          <a:glow rad="63500">
            <a:schemeClr val="accent2">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ru-RU" sz="1600" kern="1200" dirty="0" smtClean="0"/>
        </a:p>
        <a:p>
          <a:pPr lvl="0" algn="ctr" defTabSz="711200">
            <a:lnSpc>
              <a:spcPct val="90000"/>
            </a:lnSpc>
            <a:spcBef>
              <a:spcPct val="0"/>
            </a:spcBef>
            <a:spcAft>
              <a:spcPct val="35000"/>
            </a:spcAft>
          </a:pPr>
          <a:endParaRPr lang="ru-RU" sz="1600" kern="1200" dirty="0" smtClean="0"/>
        </a:p>
        <a:p>
          <a:pPr lvl="0" algn="ctr" defTabSz="711200">
            <a:lnSpc>
              <a:spcPct val="90000"/>
            </a:lnSpc>
            <a:spcBef>
              <a:spcPct val="0"/>
            </a:spcBef>
            <a:spcAft>
              <a:spcPct val="35000"/>
            </a:spcAft>
          </a:pPr>
          <a:r>
            <a:rPr lang="ru-RU" sz="1800" u="sng" kern="1200" dirty="0" smtClean="0">
              <a:latin typeface="Times New Roman" panose="02020603050405020304" pitchFamily="18" charset="0"/>
              <a:cs typeface="Times New Roman" panose="02020603050405020304" pitchFamily="18" charset="0"/>
            </a:rPr>
            <a:t>Крема</a:t>
          </a:r>
        </a:p>
        <a:p>
          <a:pPr lvl="0" algn="ctr" defTabSz="71120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гидрофильного действия (впитывающие влагу, увлажняющие кожу);</a:t>
          </a:r>
        </a:p>
        <a:p>
          <a:pPr lvl="0" algn="ctr" defTabSz="71120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Средства гидрофобного действия (отталкивающие влагу, сушащие кожу);</a:t>
          </a:r>
        </a:p>
        <a:p>
          <a:pPr lvl="0" algn="ctr" defTabSz="71120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Средства для защиты кожи </a:t>
          </a:r>
        </a:p>
        <a:p>
          <a:pPr lvl="0" algn="ctr" defTabSz="711200">
            <a:lnSpc>
              <a:spcPct val="90000"/>
            </a:lnSpc>
            <a:spcBef>
              <a:spcPct val="0"/>
            </a:spcBef>
            <a:spcAft>
              <a:spcPct val="35000"/>
            </a:spcAft>
          </a:pPr>
          <a:endParaRPr lang="ru-RU" sz="900" kern="1200" dirty="0" smtClean="0"/>
        </a:p>
        <a:p>
          <a:pPr lvl="0" algn="ctr" defTabSz="711200">
            <a:lnSpc>
              <a:spcPct val="90000"/>
            </a:lnSpc>
            <a:spcBef>
              <a:spcPct val="0"/>
            </a:spcBef>
            <a:spcAft>
              <a:spcPct val="35000"/>
            </a:spcAft>
          </a:pPr>
          <a:endParaRPr lang="ru-RU" sz="900" kern="1200" dirty="0" smtClean="0"/>
        </a:p>
        <a:p>
          <a:pPr lvl="0" algn="ctr" defTabSz="711200">
            <a:lnSpc>
              <a:spcPct val="90000"/>
            </a:lnSpc>
            <a:spcBef>
              <a:spcPct val="0"/>
            </a:spcBef>
            <a:spcAft>
              <a:spcPct val="35000"/>
            </a:spcAft>
          </a:pPr>
          <a:endParaRPr lang="ru-RU" sz="900" kern="1200" dirty="0" smtClean="0"/>
        </a:p>
        <a:p>
          <a:pPr lvl="0" algn="ctr" defTabSz="711200">
            <a:lnSpc>
              <a:spcPct val="90000"/>
            </a:lnSpc>
            <a:spcBef>
              <a:spcPct val="0"/>
            </a:spcBef>
            <a:spcAft>
              <a:spcPct val="35000"/>
            </a:spcAft>
          </a:pPr>
          <a:endParaRPr lang="ru-RU" sz="900" kern="1200" dirty="0"/>
        </a:p>
      </dsp:txBody>
      <dsp:txXfrm>
        <a:off x="2552577" y="1952003"/>
        <a:ext cx="2475937" cy="1952003"/>
      </dsp:txXfrm>
    </dsp:sp>
    <dsp:sp modelId="{6C53A649-DED3-466B-A8D4-259F20CE9FFC}">
      <dsp:nvSpPr>
        <dsp:cNvPr id="0" name=""/>
        <dsp:cNvSpPr/>
      </dsp:nvSpPr>
      <dsp:spPr>
        <a:xfrm>
          <a:off x="2978024" y="292800"/>
          <a:ext cx="1625042" cy="1625042"/>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382" b="-2382"/>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F7D924-800D-431B-A9A7-53D72A63A203}">
      <dsp:nvSpPr>
        <dsp:cNvPr id="0" name=""/>
        <dsp:cNvSpPr/>
      </dsp:nvSpPr>
      <dsp:spPr>
        <a:xfrm>
          <a:off x="5102793" y="0"/>
          <a:ext cx="2475937" cy="4880008"/>
        </a:xfrm>
        <a:prstGeom prst="roundRect">
          <a:avLst>
            <a:gd name="adj" fmla="val 10000"/>
          </a:avLst>
        </a:prstGeom>
        <a:solidFill>
          <a:srgbClr val="705FEF"/>
        </a:solidFill>
        <a:ln w="19050" cap="rnd" cmpd="sng" algn="ctr">
          <a:noFill/>
          <a:prstDash val="solid"/>
        </a:ln>
        <a:effectLst>
          <a:glow rad="63500">
            <a:schemeClr val="accent2">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ru-RU" sz="1600" kern="1200" dirty="0" smtClean="0"/>
        </a:p>
        <a:p>
          <a:pPr lvl="0" algn="ctr" defTabSz="711200">
            <a:lnSpc>
              <a:spcPct val="90000"/>
            </a:lnSpc>
            <a:spcBef>
              <a:spcPct val="0"/>
            </a:spcBef>
            <a:spcAft>
              <a:spcPct val="35000"/>
            </a:spcAft>
          </a:pPr>
          <a:endParaRPr lang="ru-RU" sz="1600" kern="1200" dirty="0" smtClean="0"/>
        </a:p>
        <a:p>
          <a:pPr lvl="0" algn="ctr" defTabSz="711200">
            <a:lnSpc>
              <a:spcPct val="90000"/>
            </a:lnSpc>
            <a:spcBef>
              <a:spcPct val="0"/>
            </a:spcBef>
            <a:spcAft>
              <a:spcPct val="35000"/>
            </a:spcAft>
          </a:pPr>
          <a:r>
            <a:rPr lang="ru-RU" sz="1800" u="sng" kern="1200" dirty="0" smtClean="0">
              <a:latin typeface="Times New Roman" panose="02020603050405020304" pitchFamily="18" charset="0"/>
              <a:cs typeface="Times New Roman" panose="02020603050405020304" pitchFamily="18" charset="0"/>
            </a:rPr>
            <a:t>Очищающие кремы, гели и пасты</a:t>
          </a:r>
        </a:p>
        <a:p>
          <a:pPr lvl="0" algn="ctr" defTabSz="71120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(Работы, связанные с </a:t>
          </a:r>
          <a:r>
            <a:rPr lang="ru-RU" sz="1300" kern="1200" dirty="0" err="1" smtClean="0">
              <a:latin typeface="Times New Roman" panose="02020603050405020304" pitchFamily="18" charset="0"/>
              <a:cs typeface="Times New Roman" panose="02020603050405020304" pitchFamily="18" charset="0"/>
            </a:rPr>
            <a:t>трудносмываемыми</a:t>
          </a:r>
          <a:r>
            <a:rPr lang="ru-RU" sz="1300" kern="1200" dirty="0" smtClean="0">
              <a:latin typeface="Times New Roman" panose="02020603050405020304" pitchFamily="18" charset="0"/>
              <a:cs typeface="Times New Roman" panose="02020603050405020304" pitchFamily="18" charset="0"/>
            </a:rPr>
            <a:t>, устойчивыми загрязнениями)</a:t>
          </a:r>
        </a:p>
        <a:p>
          <a:pPr lvl="0" algn="ctr" defTabSz="711200">
            <a:lnSpc>
              <a:spcPct val="90000"/>
            </a:lnSpc>
            <a:spcBef>
              <a:spcPct val="0"/>
            </a:spcBef>
            <a:spcAft>
              <a:spcPct val="35000"/>
            </a:spcAft>
          </a:pPr>
          <a:endParaRPr lang="ru-RU" sz="1300" kern="1200" dirty="0" smtClean="0"/>
        </a:p>
        <a:p>
          <a:pPr lvl="0" algn="ctr" defTabSz="711200">
            <a:lnSpc>
              <a:spcPct val="90000"/>
            </a:lnSpc>
            <a:spcBef>
              <a:spcPct val="0"/>
            </a:spcBef>
            <a:spcAft>
              <a:spcPct val="35000"/>
            </a:spcAft>
          </a:pPr>
          <a:endParaRPr lang="ru-RU" sz="1300" kern="1200" dirty="0"/>
        </a:p>
      </dsp:txBody>
      <dsp:txXfrm>
        <a:off x="5102793" y="1952003"/>
        <a:ext cx="2475937" cy="1952003"/>
      </dsp:txXfrm>
    </dsp:sp>
    <dsp:sp modelId="{CF06B087-833B-4066-8584-CFF5BABFEC5D}">
      <dsp:nvSpPr>
        <dsp:cNvPr id="0" name=""/>
        <dsp:cNvSpPr/>
      </dsp:nvSpPr>
      <dsp:spPr>
        <a:xfrm>
          <a:off x="5528240" y="292800"/>
          <a:ext cx="1625042" cy="162504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EE507-36F1-4E58-AFD4-E85B98F5F1F4}">
      <dsp:nvSpPr>
        <dsp:cNvPr id="0" name=""/>
        <dsp:cNvSpPr/>
      </dsp:nvSpPr>
      <dsp:spPr>
        <a:xfrm>
          <a:off x="7653008" y="0"/>
          <a:ext cx="2475937" cy="4880008"/>
        </a:xfrm>
        <a:prstGeom prst="roundRect">
          <a:avLst>
            <a:gd name="adj" fmla="val 10000"/>
          </a:avLst>
        </a:prstGeom>
        <a:solidFill>
          <a:srgbClr val="705FEF"/>
        </a:solidFill>
        <a:ln w="19050" cap="rnd" cmpd="sng" algn="ctr">
          <a:noFill/>
          <a:prstDash val="solid"/>
        </a:ln>
        <a:effectLst>
          <a:glow rad="63500">
            <a:schemeClr val="accent2">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u="sng" kern="1200" dirty="0" smtClean="0">
              <a:latin typeface="Times New Roman" panose="02020603050405020304" pitchFamily="18" charset="0"/>
              <a:cs typeface="Times New Roman" panose="02020603050405020304" pitchFamily="18" charset="0"/>
            </a:rPr>
            <a:t>Средства для защиты от биологических вредных факторов</a:t>
          </a:r>
        </a:p>
        <a:p>
          <a:pPr lvl="0" algn="ctr" defTabSz="800100">
            <a:lnSpc>
              <a:spcPct val="90000"/>
            </a:lnSpc>
            <a:spcBef>
              <a:spcPct val="0"/>
            </a:spcBef>
            <a:spcAft>
              <a:spcPct val="35000"/>
            </a:spcAft>
          </a:pPr>
          <a:r>
            <a:rPr lang="ru-RU" sz="1300" kern="1200" dirty="0" smtClean="0"/>
            <a:t>(от укусов членистоногих)</a:t>
          </a:r>
        </a:p>
        <a:p>
          <a:pPr lvl="0" algn="ctr" defTabSz="800100">
            <a:lnSpc>
              <a:spcPct val="90000"/>
            </a:lnSpc>
            <a:spcBef>
              <a:spcPct val="0"/>
            </a:spcBef>
            <a:spcAft>
              <a:spcPct val="35000"/>
            </a:spcAft>
          </a:pPr>
          <a:endParaRPr lang="ru-RU" sz="1600" kern="1200" dirty="0"/>
        </a:p>
      </dsp:txBody>
      <dsp:txXfrm>
        <a:off x="7653008" y="1952003"/>
        <a:ext cx="2475937" cy="1952003"/>
      </dsp:txXfrm>
    </dsp:sp>
    <dsp:sp modelId="{E4173506-BB08-48D2-B44D-CABD1126D895}">
      <dsp:nvSpPr>
        <dsp:cNvPr id="0" name=""/>
        <dsp:cNvSpPr/>
      </dsp:nvSpPr>
      <dsp:spPr>
        <a:xfrm>
          <a:off x="8078455" y="292800"/>
          <a:ext cx="1625042" cy="1625042"/>
        </a:xfrm>
        <a:prstGeom prst="ellipse">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4762" b="-4762"/>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0B7D06-6F01-40FD-B3FC-8F3030B11344}">
      <dsp:nvSpPr>
        <dsp:cNvPr id="0" name=""/>
        <dsp:cNvSpPr/>
      </dsp:nvSpPr>
      <dsp:spPr>
        <a:xfrm>
          <a:off x="405252" y="3904006"/>
          <a:ext cx="9320803" cy="732001"/>
        </a:xfrm>
        <a:prstGeom prst="leftRightArrow">
          <a:avLst/>
        </a:prstGeom>
        <a:solidFill>
          <a:schemeClr val="accent1">
            <a:lumMod val="40000"/>
            <a:lumOff val="60000"/>
            <a:alpha val="51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6944F-BD68-4621-82EE-2A6DD1F6ADC9}">
      <dsp:nvSpPr>
        <dsp:cNvPr id="0" name=""/>
        <dsp:cNvSpPr/>
      </dsp:nvSpPr>
      <dsp:spPr>
        <a:xfrm>
          <a:off x="622283" y="428946"/>
          <a:ext cx="3672057" cy="3672057"/>
        </a:xfrm>
        <a:prstGeom prst="circularArrow">
          <a:avLst>
            <a:gd name="adj1" fmla="val 4668"/>
            <a:gd name="adj2" fmla="val 272909"/>
            <a:gd name="adj3" fmla="val 13094050"/>
            <a:gd name="adj4" fmla="val 17854453"/>
            <a:gd name="adj5" fmla="val 4847"/>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B48BD23-B050-4C55-A11B-BA332C1155CE}">
      <dsp:nvSpPr>
        <dsp:cNvPr id="0" name=""/>
        <dsp:cNvSpPr/>
      </dsp:nvSpPr>
      <dsp:spPr>
        <a:xfrm>
          <a:off x="1319182" y="486118"/>
          <a:ext cx="2278259" cy="113912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Утверждение Приказа о порядке учета микроповреждений (микротравм) работников</a:t>
          </a:r>
          <a:endParaRPr lang="ru-RU" sz="1100" kern="1200" dirty="0"/>
        </a:p>
      </dsp:txBody>
      <dsp:txXfrm>
        <a:off x="1374790" y="541726"/>
        <a:ext cx="2167043" cy="1027913"/>
      </dsp:txXfrm>
    </dsp:sp>
    <dsp:sp modelId="{76F7ADF3-BA33-47D3-8E91-E89700F0AA99}">
      <dsp:nvSpPr>
        <dsp:cNvPr id="0" name=""/>
        <dsp:cNvSpPr/>
      </dsp:nvSpPr>
      <dsp:spPr>
        <a:xfrm>
          <a:off x="2638364" y="1804631"/>
          <a:ext cx="2278259" cy="113912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организовано ознакомление должностных лиц с порядком учета микроповреждений (микротравм) работников;</a:t>
          </a:r>
          <a:endParaRPr lang="ru-RU" sz="1100" kern="1200" dirty="0"/>
        </a:p>
      </dsp:txBody>
      <dsp:txXfrm>
        <a:off x="2693972" y="1860239"/>
        <a:ext cx="2167043" cy="1027913"/>
      </dsp:txXfrm>
    </dsp:sp>
    <dsp:sp modelId="{5AACBFE3-0FC1-416E-B7B2-72BD330E75C9}">
      <dsp:nvSpPr>
        <dsp:cNvPr id="0" name=""/>
        <dsp:cNvSpPr/>
      </dsp:nvSpPr>
      <dsp:spPr>
        <a:xfrm>
          <a:off x="1319182" y="3123144"/>
          <a:ext cx="2278259" cy="113912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организовано информирование работников о действиях при получении микроповреждения (микротравмы);</a:t>
          </a:r>
          <a:endParaRPr lang="ru-RU" sz="1100" kern="1200" dirty="0"/>
        </a:p>
      </dsp:txBody>
      <dsp:txXfrm>
        <a:off x="1374790" y="3178752"/>
        <a:ext cx="2167043" cy="1027913"/>
      </dsp:txXfrm>
    </dsp:sp>
    <dsp:sp modelId="{D9E71C6E-58F2-4798-BD44-DD7754606794}">
      <dsp:nvSpPr>
        <dsp:cNvPr id="0" name=""/>
        <dsp:cNvSpPr/>
      </dsp:nvSpPr>
      <dsp:spPr>
        <a:xfrm>
          <a:off x="669" y="1804631"/>
          <a:ext cx="2278259" cy="113912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организовано рассмотрение обстоятельств, выявление причин, приводящих к микроповреждениям (микротравмам) работников</a:t>
          </a:r>
          <a:endParaRPr lang="ru-RU" sz="1100" kern="1200" dirty="0"/>
        </a:p>
      </dsp:txBody>
      <dsp:txXfrm>
        <a:off x="56277" y="1860239"/>
        <a:ext cx="2167043" cy="10279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50302-70BA-4A16-AD10-ED0E6BD078D9}">
      <dsp:nvSpPr>
        <dsp:cNvPr id="0" name=""/>
        <dsp:cNvSpPr/>
      </dsp:nvSpPr>
      <dsp:spPr>
        <a:xfrm>
          <a:off x="380692" y="0"/>
          <a:ext cx="3229123" cy="4792336"/>
        </a:xfrm>
        <a:prstGeom prst="triangle">
          <a:avLst/>
        </a:prstGeom>
        <a:solidFill>
          <a:srgbClr val="705FEF"/>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570A08A-B722-4585-9061-781AE428FC6C}">
      <dsp:nvSpPr>
        <dsp:cNvPr id="0" name=""/>
        <dsp:cNvSpPr/>
      </dsp:nvSpPr>
      <dsp:spPr>
        <a:xfrm>
          <a:off x="1962567" y="471152"/>
          <a:ext cx="6909297" cy="1134435"/>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Руководители работ, должностные лица, уполномоченные по охране труда </a:t>
          </a:r>
        </a:p>
        <a:p>
          <a:pPr lvl="0" algn="ctr" defTabSz="844550">
            <a:lnSpc>
              <a:spcPct val="90000"/>
            </a:lnSpc>
            <a:spcBef>
              <a:spcPct val="0"/>
            </a:spcBef>
            <a:spcAft>
              <a:spcPct val="35000"/>
            </a:spcAft>
          </a:pPr>
          <a:r>
            <a:rPr lang="ru-RU" sz="1900" kern="1200" dirty="0" smtClean="0"/>
            <a:t>(ежедневный контроль)</a:t>
          </a:r>
          <a:endParaRPr lang="ru-RU" sz="1900" kern="1200" dirty="0"/>
        </a:p>
      </dsp:txBody>
      <dsp:txXfrm>
        <a:off x="2017946" y="526531"/>
        <a:ext cx="6798539" cy="1023677"/>
      </dsp:txXfrm>
    </dsp:sp>
    <dsp:sp modelId="{5A6AB16F-C24D-45C2-BE55-431A925C5093}">
      <dsp:nvSpPr>
        <dsp:cNvPr id="0" name=""/>
        <dsp:cNvSpPr/>
      </dsp:nvSpPr>
      <dsp:spPr>
        <a:xfrm>
          <a:off x="1961617" y="1910527"/>
          <a:ext cx="6885218" cy="1134435"/>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Специалист по охране труда + профсоюзы</a:t>
          </a:r>
        </a:p>
        <a:p>
          <a:pPr lvl="0" algn="ctr" defTabSz="844550">
            <a:lnSpc>
              <a:spcPct val="90000"/>
            </a:lnSpc>
            <a:spcBef>
              <a:spcPct val="0"/>
            </a:spcBef>
            <a:spcAft>
              <a:spcPct val="35000"/>
            </a:spcAft>
          </a:pPr>
          <a:r>
            <a:rPr lang="ru-RU" sz="1900" kern="1200" dirty="0" smtClean="0"/>
            <a:t>(2-3 раза в месяц)</a:t>
          </a:r>
          <a:endParaRPr lang="ru-RU" sz="1900" kern="1200" dirty="0"/>
        </a:p>
      </dsp:txBody>
      <dsp:txXfrm>
        <a:off x="2016996" y="1965906"/>
        <a:ext cx="6774460" cy="1023677"/>
      </dsp:txXfrm>
    </dsp:sp>
    <dsp:sp modelId="{911C1D56-F6F1-4093-AC69-505790EF7E08}">
      <dsp:nvSpPr>
        <dsp:cNvPr id="0" name=""/>
        <dsp:cNvSpPr/>
      </dsp:nvSpPr>
      <dsp:spPr>
        <a:xfrm>
          <a:off x="2015383" y="3377182"/>
          <a:ext cx="6768903" cy="1134435"/>
        </a:xfrm>
        <a:prstGeom prst="round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Администрация, высшее руководство</a:t>
          </a:r>
        </a:p>
        <a:p>
          <a:pPr lvl="0" algn="ctr" defTabSz="844550">
            <a:lnSpc>
              <a:spcPct val="90000"/>
            </a:lnSpc>
            <a:spcBef>
              <a:spcPct val="0"/>
            </a:spcBef>
            <a:spcAft>
              <a:spcPct val="35000"/>
            </a:spcAft>
          </a:pPr>
          <a:r>
            <a:rPr lang="ru-RU" sz="1900" kern="1200" dirty="0" smtClean="0"/>
            <a:t>(1 раз в квартал)</a:t>
          </a:r>
          <a:endParaRPr lang="ru-RU" sz="1900" kern="1200" dirty="0"/>
        </a:p>
      </dsp:txBody>
      <dsp:txXfrm>
        <a:off x="2070762" y="3432561"/>
        <a:ext cx="6658145" cy="10236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CA60944-EE09-4519-AA96-36C3EE282475}" type="datetimeFigureOut">
              <a:rPr lang="ru-RU" smtClean="0"/>
              <a:t>05.10.2022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88E0F-AE6C-40EA-8E12-296A6ABD4130}" type="slidenum">
              <a:rPr lang="ru-RU" smtClean="0"/>
              <a:t>‹#›</a:t>
            </a:fld>
            <a:endParaRPr lang="ru-RU"/>
          </a:p>
        </p:txBody>
      </p:sp>
    </p:spTree>
    <p:extLst>
      <p:ext uri="{BB962C8B-B14F-4D97-AF65-F5344CB8AC3E}">
        <p14:creationId xmlns:p14="http://schemas.microsoft.com/office/powerpoint/2010/main" val="63132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CA60944-EE09-4519-AA96-36C3EE282475}" type="datetimeFigureOut">
              <a:rPr lang="ru-RU" smtClean="0"/>
              <a:t>05.10.2022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88E0F-AE6C-40EA-8E12-296A6ABD4130}" type="slidenum">
              <a:rPr lang="ru-RU" smtClean="0"/>
              <a:t>‹#›</a:t>
            </a:fld>
            <a:endParaRPr lang="ru-RU"/>
          </a:p>
        </p:txBody>
      </p:sp>
    </p:spTree>
    <p:extLst>
      <p:ext uri="{BB962C8B-B14F-4D97-AF65-F5344CB8AC3E}">
        <p14:creationId xmlns:p14="http://schemas.microsoft.com/office/powerpoint/2010/main" val="373492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CA60944-EE09-4519-AA96-36C3EE282475}" type="datetimeFigureOut">
              <a:rPr lang="ru-RU" smtClean="0"/>
              <a:t>05.10.2022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88E0F-AE6C-40EA-8E12-296A6ABD413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74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CA60944-EE09-4519-AA96-36C3EE282475}" type="datetimeFigureOut">
              <a:rPr lang="ru-RU" smtClean="0"/>
              <a:t>05.10.2022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88E0F-AE6C-40EA-8E12-296A6ABD4130}" type="slidenum">
              <a:rPr lang="ru-RU" smtClean="0"/>
              <a:t>‹#›</a:t>
            </a:fld>
            <a:endParaRPr lang="ru-RU"/>
          </a:p>
        </p:txBody>
      </p:sp>
    </p:spTree>
    <p:extLst>
      <p:ext uri="{BB962C8B-B14F-4D97-AF65-F5344CB8AC3E}">
        <p14:creationId xmlns:p14="http://schemas.microsoft.com/office/powerpoint/2010/main" val="3481489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CA60944-EE09-4519-AA96-36C3EE282475}" type="datetimeFigureOut">
              <a:rPr lang="ru-RU" smtClean="0"/>
              <a:t>05.10.2022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88E0F-AE6C-40EA-8E12-296A6ABD4130}"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043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CA60944-EE09-4519-AA96-36C3EE282475}" type="datetimeFigureOut">
              <a:rPr lang="ru-RU" smtClean="0"/>
              <a:t>05.10.2022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88E0F-AE6C-40EA-8E12-296A6ABD4130}" type="slidenum">
              <a:rPr lang="ru-RU" smtClean="0"/>
              <a:t>‹#›</a:t>
            </a:fld>
            <a:endParaRPr lang="ru-RU"/>
          </a:p>
        </p:txBody>
      </p:sp>
    </p:spTree>
    <p:extLst>
      <p:ext uri="{BB962C8B-B14F-4D97-AF65-F5344CB8AC3E}">
        <p14:creationId xmlns:p14="http://schemas.microsoft.com/office/powerpoint/2010/main" val="2170148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CA60944-EE09-4519-AA96-36C3EE282475}" type="datetimeFigureOut">
              <a:rPr lang="ru-RU" smtClean="0"/>
              <a:t>05.10.2022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88E0F-AE6C-40EA-8E12-296A6ABD4130}" type="slidenum">
              <a:rPr lang="ru-RU" smtClean="0"/>
              <a:t>‹#›</a:t>
            </a:fld>
            <a:endParaRPr lang="ru-RU"/>
          </a:p>
        </p:txBody>
      </p:sp>
    </p:spTree>
    <p:extLst>
      <p:ext uri="{BB962C8B-B14F-4D97-AF65-F5344CB8AC3E}">
        <p14:creationId xmlns:p14="http://schemas.microsoft.com/office/powerpoint/2010/main" val="2061972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CA60944-EE09-4519-AA96-36C3EE282475}" type="datetimeFigureOut">
              <a:rPr lang="ru-RU" smtClean="0"/>
              <a:t>05.10.2022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88E0F-AE6C-40EA-8E12-296A6ABD4130}" type="slidenum">
              <a:rPr lang="ru-RU" smtClean="0"/>
              <a:t>‹#›</a:t>
            </a:fld>
            <a:endParaRPr lang="ru-RU"/>
          </a:p>
        </p:txBody>
      </p:sp>
    </p:spTree>
    <p:extLst>
      <p:ext uri="{BB962C8B-B14F-4D97-AF65-F5344CB8AC3E}">
        <p14:creationId xmlns:p14="http://schemas.microsoft.com/office/powerpoint/2010/main" val="335015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CA60944-EE09-4519-AA96-36C3EE282475}" type="datetimeFigureOut">
              <a:rPr lang="ru-RU" smtClean="0"/>
              <a:t>05.10.2022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88E0F-AE6C-40EA-8E12-296A6ABD4130}" type="slidenum">
              <a:rPr lang="ru-RU" smtClean="0"/>
              <a:t>‹#›</a:t>
            </a:fld>
            <a:endParaRPr lang="ru-RU"/>
          </a:p>
        </p:txBody>
      </p:sp>
    </p:spTree>
    <p:extLst>
      <p:ext uri="{BB962C8B-B14F-4D97-AF65-F5344CB8AC3E}">
        <p14:creationId xmlns:p14="http://schemas.microsoft.com/office/powerpoint/2010/main" val="324164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CA60944-EE09-4519-AA96-36C3EE282475}" type="datetimeFigureOut">
              <a:rPr lang="ru-RU" smtClean="0"/>
              <a:t>05.10.2022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688E0F-AE6C-40EA-8E12-296A6ABD4130}" type="slidenum">
              <a:rPr lang="ru-RU" smtClean="0"/>
              <a:t>‹#›</a:t>
            </a:fld>
            <a:endParaRPr lang="ru-RU"/>
          </a:p>
        </p:txBody>
      </p:sp>
    </p:spTree>
    <p:extLst>
      <p:ext uri="{BB962C8B-B14F-4D97-AF65-F5344CB8AC3E}">
        <p14:creationId xmlns:p14="http://schemas.microsoft.com/office/powerpoint/2010/main" val="257073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CA60944-EE09-4519-AA96-36C3EE282475}" type="datetimeFigureOut">
              <a:rPr lang="ru-RU" smtClean="0"/>
              <a:t>05.10.2022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688E0F-AE6C-40EA-8E12-296A6ABD4130}" type="slidenum">
              <a:rPr lang="ru-RU" smtClean="0"/>
              <a:t>‹#›</a:t>
            </a:fld>
            <a:endParaRPr lang="ru-RU"/>
          </a:p>
        </p:txBody>
      </p:sp>
    </p:spTree>
    <p:extLst>
      <p:ext uri="{BB962C8B-B14F-4D97-AF65-F5344CB8AC3E}">
        <p14:creationId xmlns:p14="http://schemas.microsoft.com/office/powerpoint/2010/main" val="30118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CA60944-EE09-4519-AA96-36C3EE282475}" type="datetimeFigureOut">
              <a:rPr lang="ru-RU" smtClean="0"/>
              <a:t>05.10.2022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3688E0F-AE6C-40EA-8E12-296A6ABD4130}" type="slidenum">
              <a:rPr lang="ru-RU" smtClean="0"/>
              <a:t>‹#›</a:t>
            </a:fld>
            <a:endParaRPr lang="ru-RU"/>
          </a:p>
        </p:txBody>
      </p:sp>
    </p:spTree>
    <p:extLst>
      <p:ext uri="{BB962C8B-B14F-4D97-AF65-F5344CB8AC3E}">
        <p14:creationId xmlns:p14="http://schemas.microsoft.com/office/powerpoint/2010/main" val="58803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CA60944-EE09-4519-AA96-36C3EE282475}" type="datetimeFigureOut">
              <a:rPr lang="ru-RU" smtClean="0"/>
              <a:t>05.10.2022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3688E0F-AE6C-40EA-8E12-296A6ABD4130}" type="slidenum">
              <a:rPr lang="ru-RU" smtClean="0"/>
              <a:t>‹#›</a:t>
            </a:fld>
            <a:endParaRPr lang="ru-RU"/>
          </a:p>
        </p:txBody>
      </p:sp>
    </p:spTree>
    <p:extLst>
      <p:ext uri="{BB962C8B-B14F-4D97-AF65-F5344CB8AC3E}">
        <p14:creationId xmlns:p14="http://schemas.microsoft.com/office/powerpoint/2010/main" val="422643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60944-EE09-4519-AA96-36C3EE282475}" type="datetimeFigureOut">
              <a:rPr lang="ru-RU" smtClean="0"/>
              <a:t>05.10.2022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3688E0F-AE6C-40EA-8E12-296A6ABD4130}" type="slidenum">
              <a:rPr lang="ru-RU" smtClean="0"/>
              <a:t>‹#›</a:t>
            </a:fld>
            <a:endParaRPr lang="ru-RU"/>
          </a:p>
        </p:txBody>
      </p:sp>
    </p:spTree>
    <p:extLst>
      <p:ext uri="{BB962C8B-B14F-4D97-AF65-F5344CB8AC3E}">
        <p14:creationId xmlns:p14="http://schemas.microsoft.com/office/powerpoint/2010/main" val="3993762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A60944-EE09-4519-AA96-36C3EE282475}" type="datetimeFigureOut">
              <a:rPr lang="ru-RU" smtClean="0"/>
              <a:t>05.10.2022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688E0F-AE6C-40EA-8E12-296A6ABD4130}" type="slidenum">
              <a:rPr lang="ru-RU" smtClean="0"/>
              <a:t>‹#›</a:t>
            </a:fld>
            <a:endParaRPr lang="ru-RU"/>
          </a:p>
        </p:txBody>
      </p:sp>
    </p:spTree>
    <p:extLst>
      <p:ext uri="{BB962C8B-B14F-4D97-AF65-F5344CB8AC3E}">
        <p14:creationId xmlns:p14="http://schemas.microsoft.com/office/powerpoint/2010/main" val="345857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688E0F-AE6C-40EA-8E12-296A6ABD4130}" type="slidenum">
              <a:rPr lang="ru-RU" smtClean="0"/>
              <a:t>‹#›</a:t>
            </a:fld>
            <a:endParaRPr lang="ru-RU"/>
          </a:p>
        </p:txBody>
      </p:sp>
      <p:sp>
        <p:nvSpPr>
          <p:cNvPr id="5" name="Date Placeholder 4"/>
          <p:cNvSpPr>
            <a:spLocks noGrp="1"/>
          </p:cNvSpPr>
          <p:nvPr>
            <p:ph type="dt" sz="half" idx="10"/>
          </p:nvPr>
        </p:nvSpPr>
        <p:spPr/>
        <p:txBody>
          <a:bodyPr/>
          <a:lstStyle/>
          <a:p>
            <a:fld id="{CCA60944-EE09-4519-AA96-36C3EE282475}" type="datetimeFigureOut">
              <a:rPr lang="ru-RU" smtClean="0"/>
              <a:t>05.10.2022</a:t>
            </a:fld>
            <a:endParaRPr lang="ru-RU"/>
          </a:p>
        </p:txBody>
      </p:sp>
    </p:spTree>
    <p:extLst>
      <p:ext uri="{BB962C8B-B14F-4D97-AF65-F5344CB8AC3E}">
        <p14:creationId xmlns:p14="http://schemas.microsoft.com/office/powerpoint/2010/main" val="149151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A60944-EE09-4519-AA96-36C3EE282475}" type="datetimeFigureOut">
              <a:rPr lang="ru-RU" smtClean="0"/>
              <a:t>05.10.2022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3688E0F-AE6C-40EA-8E12-296A6ABD4130}" type="slidenum">
              <a:rPr lang="ru-RU" smtClean="0"/>
              <a:t>‹#›</a:t>
            </a:fld>
            <a:endParaRPr lang="ru-RU"/>
          </a:p>
        </p:txBody>
      </p:sp>
    </p:spTree>
    <p:extLst>
      <p:ext uri="{BB962C8B-B14F-4D97-AF65-F5344CB8AC3E}">
        <p14:creationId xmlns:p14="http://schemas.microsoft.com/office/powerpoint/2010/main" val="97888667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jpe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11839" cy="6858000"/>
          </a:xfrm>
          <a:prstGeom prst="rect">
            <a:avLst/>
          </a:prstGeom>
        </p:spPr>
      </p:pic>
    </p:spTree>
    <p:extLst>
      <p:ext uri="{BB962C8B-B14F-4D97-AF65-F5344CB8AC3E}">
        <p14:creationId xmlns:p14="http://schemas.microsoft.com/office/powerpoint/2010/main" val="1605791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7709" y="320842"/>
            <a:ext cx="8928678" cy="1315453"/>
          </a:xfrm>
        </p:spPr>
        <p:txBody>
          <a:bodyPr>
            <a:normAutofit/>
          </a:bodyPr>
          <a:lstStyle/>
          <a:p>
            <a:pPr algn="ctr"/>
            <a:r>
              <a:rPr lang="ru-RU" sz="3200" dirty="0" smtClean="0">
                <a:solidFill>
                  <a:srgbClr val="0070C0"/>
                </a:solidFill>
              </a:rPr>
              <a:t>Организация проведения </a:t>
            </a:r>
            <a:r>
              <a:rPr lang="ru-RU" sz="3200" dirty="0">
                <a:solidFill>
                  <a:srgbClr val="0070C0"/>
                </a:solidFill>
              </a:rPr>
              <a:t>периодического</a:t>
            </a:r>
            <a:r>
              <a:rPr lang="ru-RU" sz="3200" dirty="0" smtClean="0">
                <a:solidFill>
                  <a:srgbClr val="0070C0"/>
                </a:solidFill>
              </a:rPr>
              <a:t> медицинского осмотра </a:t>
            </a:r>
            <a:endParaRPr lang="ru-RU" sz="3200" dirty="0">
              <a:solidFill>
                <a:srgbClr val="0070C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16434392"/>
              </p:ext>
            </p:extLst>
          </p:nvPr>
        </p:nvGraphicFramePr>
        <p:xfrm>
          <a:off x="240632" y="1366789"/>
          <a:ext cx="10761044" cy="5313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2676626" y="3599373"/>
            <a:ext cx="6207492" cy="847976"/>
          </a:xfrm>
          <a:prstGeom prst="rect">
            <a:avLst/>
          </a:prstGeom>
          <a:effectLst>
            <a:softEdge rad="38100"/>
          </a:effectLst>
        </p:spPr>
      </p:pic>
      <p:sp>
        <p:nvSpPr>
          <p:cNvPr id="6" name="5-конечная звезда 5"/>
          <p:cNvSpPr/>
          <p:nvPr/>
        </p:nvSpPr>
        <p:spPr>
          <a:xfrm>
            <a:off x="1059818" y="6113603"/>
            <a:ext cx="633056" cy="56633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692874" y="6118039"/>
            <a:ext cx="9732772" cy="523220"/>
          </a:xfrm>
          <a:prstGeom prst="rect">
            <a:avLst/>
          </a:prstGeom>
          <a:noFill/>
        </p:spPr>
        <p:txBody>
          <a:bodyPr wrap="square" lIns="91440" tIns="45720" rIns="91440" bIns="45720">
            <a:spAutoFit/>
          </a:bodyPr>
          <a:lstStyle/>
          <a:p>
            <a:pPr algn="ctr"/>
            <a:r>
              <a:rPr lang="ru-RU" sz="1400" b="0" cap="none" spc="0" dirty="0" smtClean="0">
                <a:ln w="0"/>
                <a:solidFill>
                  <a:schemeClr val="tx1"/>
                </a:solidFill>
                <a:latin typeface="Times New Roman" panose="02020603050405020304" pitchFamily="18" charset="0"/>
                <a:cs typeface="Times New Roman" panose="02020603050405020304" pitchFamily="18" charset="0"/>
              </a:rPr>
              <a:t>Возмещение производственных расходов ФСС (подпункт 6 пункт 1 статья 18 ФЗ от 24.07.1998г №</a:t>
            </a:r>
            <a:r>
              <a:rPr lang="ru-RU" sz="1400" dirty="0" smtClean="0">
                <a:ln w="0"/>
                <a:latin typeface="Times New Roman" panose="02020603050405020304" pitchFamily="18" charset="0"/>
                <a:cs typeface="Times New Roman" panose="02020603050405020304" pitchFamily="18" charset="0"/>
              </a:rPr>
              <a:t>125-ФЗ "Об обязательном социальном страховании от несчастных случаев на производстве и профессиональных заболеваний»)</a:t>
            </a:r>
            <a:endParaRPr lang="ru-RU" sz="1400" b="0" cap="none" spc="0" dirty="0">
              <a:ln w="0"/>
              <a:solidFill>
                <a:srgbClr val="FF0000"/>
              </a:solidFill>
            </a:endParaRPr>
          </a:p>
        </p:txBody>
      </p:sp>
    </p:spTree>
    <p:extLst>
      <p:ext uri="{BB962C8B-B14F-4D97-AF65-F5344CB8AC3E}">
        <p14:creationId xmlns:p14="http://schemas.microsoft.com/office/powerpoint/2010/main" val="829955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056" y="128337"/>
            <a:ext cx="10270156" cy="1320800"/>
          </a:xfrm>
        </p:spPr>
        <p:txBody>
          <a:bodyPr>
            <a:noAutofit/>
          </a:bodyPr>
          <a:lstStyle/>
          <a:p>
            <a:pPr algn="ctr"/>
            <a:r>
              <a:rPr lang="ru-RU" sz="3200" dirty="0">
                <a:solidFill>
                  <a:srgbClr val="0070C0"/>
                </a:solidFill>
                <a:latin typeface="Times New Roman" panose="02020603050405020304" pitchFamily="18" charset="0"/>
                <a:cs typeface="Times New Roman" panose="02020603050405020304" pitchFamily="18" charset="0"/>
              </a:rPr>
              <a:t>П</a:t>
            </a:r>
            <a:r>
              <a:rPr lang="ru-RU" sz="3200" dirty="0" smtClean="0">
                <a:solidFill>
                  <a:srgbClr val="0070C0"/>
                </a:solidFill>
                <a:latin typeface="Times New Roman" panose="02020603050405020304" pitchFamily="18" charset="0"/>
                <a:cs typeface="Times New Roman" panose="02020603050405020304" pitchFamily="18" charset="0"/>
              </a:rPr>
              <a:t>роцедура </a:t>
            </a:r>
            <a:r>
              <a:rPr lang="ru-RU" sz="3200" dirty="0">
                <a:solidFill>
                  <a:srgbClr val="0070C0"/>
                </a:solidFill>
                <a:latin typeface="Times New Roman" panose="02020603050405020304" pitchFamily="18" charset="0"/>
                <a:cs typeface="Times New Roman" panose="02020603050405020304" pitchFamily="18" charset="0"/>
              </a:rPr>
              <a:t>информирования работников об условиях труда на их рабочих местах, уровнях профессиональных рисков, а также о предоставляемых им гарантиях, полагающихся </a:t>
            </a:r>
            <a:r>
              <a:rPr lang="ru-RU" sz="3200" dirty="0" smtClean="0">
                <a:solidFill>
                  <a:srgbClr val="0070C0"/>
                </a:solidFill>
                <a:latin typeface="Times New Roman" panose="02020603050405020304" pitchFamily="18" charset="0"/>
                <a:cs typeface="Times New Roman" panose="02020603050405020304" pitchFamily="18" charset="0"/>
              </a:rPr>
              <a:t>компенсациях</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p>
        </p:txBody>
      </p:sp>
      <p:sp>
        <p:nvSpPr>
          <p:cNvPr id="3" name="Объект 2"/>
          <p:cNvSpPr>
            <a:spLocks noGrp="1"/>
          </p:cNvSpPr>
          <p:nvPr>
            <p:ph idx="1"/>
          </p:nvPr>
        </p:nvSpPr>
        <p:spPr>
          <a:xfrm>
            <a:off x="677334" y="2070501"/>
            <a:ext cx="9050140" cy="3880773"/>
          </a:xfrm>
        </p:spPr>
        <p:txBody>
          <a:bodyPr>
            <a:normAutofit/>
          </a:bodyPr>
          <a:lstStyle/>
          <a:p>
            <a:pPr marL="0" indent="0">
              <a:buNone/>
            </a:pPr>
            <a:r>
              <a:rPr lang="ru-RU" altLang="ru-RU" sz="1500" b="1" i="1" u="sng" dirty="0" smtClean="0">
                <a:solidFill>
                  <a:schemeClr val="tx1"/>
                </a:solidFill>
                <a:latin typeface="Times New Roman" panose="02020603050405020304" pitchFamily="18" charset="0"/>
                <a:cs typeface="Times New Roman" panose="02020603050405020304" pitchFamily="18" charset="0"/>
              </a:rPr>
              <a:t>В целях информирования работников используем следующие </a:t>
            </a:r>
            <a:r>
              <a:rPr lang="ru-RU" altLang="ru-RU" sz="1500" b="1" i="1" u="sng" dirty="0">
                <a:solidFill>
                  <a:schemeClr val="tx1"/>
                </a:solidFill>
                <a:latin typeface="Times New Roman" panose="02020603050405020304" pitchFamily="18" charset="0"/>
                <a:cs typeface="Times New Roman" panose="02020603050405020304" pitchFamily="18" charset="0"/>
              </a:rPr>
              <a:t>формы доведения информации</a:t>
            </a:r>
            <a:r>
              <a:rPr lang="ru-RU" altLang="ru-RU" sz="1500" b="1" i="1" u="sng" dirty="0" smtClean="0">
                <a:solidFill>
                  <a:schemeClr val="tx1"/>
                </a:solidFill>
                <a:latin typeface="Times New Roman" panose="02020603050405020304" pitchFamily="18" charset="0"/>
                <a:cs typeface="Times New Roman" panose="02020603050405020304" pitchFamily="18" charset="0"/>
              </a:rPr>
              <a:t>:</a:t>
            </a:r>
          </a:p>
          <a:p>
            <a:r>
              <a:rPr lang="ru-RU" altLang="ru-RU" sz="1500" dirty="0">
                <a:solidFill>
                  <a:schemeClr val="tx1"/>
                </a:solidFill>
                <a:latin typeface="Times New Roman" panose="02020603050405020304" pitchFamily="18" charset="0"/>
                <a:cs typeface="Times New Roman" panose="02020603050405020304" pitchFamily="18" charset="0"/>
              </a:rPr>
              <a:t>включение соответствующих положений в трудовой договор работника;</a:t>
            </a:r>
          </a:p>
          <a:p>
            <a:r>
              <a:rPr lang="ru-RU" altLang="ru-RU" sz="1500" dirty="0">
                <a:solidFill>
                  <a:schemeClr val="tx1"/>
                </a:solidFill>
                <a:latin typeface="Times New Roman" panose="02020603050405020304" pitchFamily="18" charset="0"/>
                <a:cs typeface="Times New Roman" panose="02020603050405020304" pitchFamily="18" charset="0"/>
              </a:rPr>
              <a:t>ознакомление работника с результатами специальной оценки условий труда и оценки профессиональных рисков;</a:t>
            </a:r>
          </a:p>
          <a:p>
            <a:r>
              <a:rPr lang="ru-RU" altLang="ru-RU" sz="1500" dirty="0">
                <a:solidFill>
                  <a:schemeClr val="tx1"/>
                </a:solidFill>
                <a:latin typeface="Times New Roman" panose="02020603050405020304" pitchFamily="18" charset="0"/>
                <a:cs typeface="Times New Roman" panose="02020603050405020304" pitchFamily="18" charset="0"/>
              </a:rPr>
              <a:t>проведение совещаний, круглых столов, семинаров, конференций, встреч и </a:t>
            </a:r>
            <a:r>
              <a:rPr lang="ru-RU" altLang="ru-RU" sz="1500" dirty="0" smtClean="0">
                <a:solidFill>
                  <a:schemeClr val="tx1"/>
                </a:solidFill>
                <a:latin typeface="Times New Roman" panose="02020603050405020304" pitchFamily="18" charset="0"/>
                <a:cs typeface="Times New Roman" panose="02020603050405020304" pitchFamily="18" charset="0"/>
              </a:rPr>
              <a:t>переговоров;</a:t>
            </a:r>
            <a:endParaRPr lang="ru-RU" altLang="ru-RU" sz="1500" dirty="0">
              <a:solidFill>
                <a:schemeClr val="tx1"/>
              </a:solidFill>
              <a:latin typeface="Times New Roman" panose="02020603050405020304" pitchFamily="18" charset="0"/>
              <a:cs typeface="Times New Roman" panose="02020603050405020304" pitchFamily="18" charset="0"/>
            </a:endParaRPr>
          </a:p>
          <a:p>
            <a:r>
              <a:rPr lang="ru-RU" altLang="ru-RU" sz="1500" dirty="0">
                <a:solidFill>
                  <a:schemeClr val="tx1"/>
                </a:solidFill>
                <a:latin typeface="Times New Roman" panose="02020603050405020304" pitchFamily="18" charset="0"/>
                <a:cs typeface="Times New Roman" panose="02020603050405020304" pitchFamily="18" charset="0"/>
              </a:rPr>
              <a:t>приобретение и распространение </a:t>
            </a:r>
            <a:r>
              <a:rPr lang="ru-RU" altLang="ru-RU" sz="1500" dirty="0" smtClean="0">
                <a:solidFill>
                  <a:schemeClr val="tx1"/>
                </a:solidFill>
                <a:latin typeface="Times New Roman" panose="02020603050405020304" pitchFamily="18" charset="0"/>
                <a:cs typeface="Times New Roman" panose="02020603050405020304" pitchFamily="18" charset="0"/>
              </a:rPr>
              <a:t>информационных </a:t>
            </a:r>
            <a:r>
              <a:rPr lang="ru-RU" altLang="ru-RU" sz="1500" dirty="0">
                <a:solidFill>
                  <a:schemeClr val="tx1"/>
                </a:solidFill>
                <a:latin typeface="Times New Roman" panose="02020603050405020304" pitchFamily="18" charset="0"/>
                <a:cs typeface="Times New Roman" panose="02020603050405020304" pitchFamily="18" charset="0"/>
              </a:rPr>
              <a:t>бюллетеней, плакатов, </a:t>
            </a:r>
            <a:endParaRPr lang="ru-RU" altLang="ru-RU" sz="15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altLang="ru-RU" sz="1500" dirty="0" smtClean="0">
                <a:solidFill>
                  <a:schemeClr val="tx1"/>
                </a:solidFill>
                <a:latin typeface="Times New Roman" panose="02020603050405020304" pitchFamily="18" charset="0"/>
                <a:cs typeface="Times New Roman" panose="02020603050405020304" pitchFamily="18" charset="0"/>
              </a:rPr>
              <a:t>иной </a:t>
            </a:r>
            <a:r>
              <a:rPr lang="ru-RU" altLang="ru-RU" sz="1500" dirty="0">
                <a:solidFill>
                  <a:schemeClr val="tx1"/>
                </a:solidFill>
                <a:latin typeface="Times New Roman" panose="02020603050405020304" pitchFamily="18" charset="0"/>
                <a:cs typeface="Times New Roman" panose="02020603050405020304" pitchFamily="18" charset="0"/>
              </a:rPr>
              <a:t>печатной продукции, видео- и аудиоматериалов</a:t>
            </a:r>
            <a:r>
              <a:rPr lang="ru-RU" altLang="ru-RU" sz="1500" dirty="0" smtClean="0">
                <a:solidFill>
                  <a:schemeClr val="tx1"/>
                </a:solidFill>
                <a:latin typeface="Times New Roman" panose="02020603050405020304" pitchFamily="18" charset="0"/>
                <a:cs typeface="Times New Roman" panose="02020603050405020304" pitchFamily="18" charset="0"/>
              </a:rPr>
              <a:t>;</a:t>
            </a:r>
          </a:p>
          <a:p>
            <a:r>
              <a:rPr lang="ru-RU" altLang="ru-RU" sz="1500" dirty="0">
                <a:solidFill>
                  <a:schemeClr val="tx1"/>
                </a:solidFill>
                <a:latin typeface="Times New Roman" panose="02020603050405020304" pitchFamily="18" charset="0"/>
                <a:cs typeface="Times New Roman" panose="02020603050405020304" pitchFamily="18" charset="0"/>
              </a:rPr>
              <a:t>использования информационных ресурсов в информационно-телекоммуникационной </a:t>
            </a:r>
            <a:endParaRPr lang="ru-RU" altLang="ru-RU" sz="15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ru-RU" altLang="ru-RU" sz="1500" dirty="0" smtClean="0">
                <a:solidFill>
                  <a:schemeClr val="tx1"/>
                </a:solidFill>
                <a:latin typeface="Times New Roman" panose="02020603050405020304" pitchFamily="18" charset="0"/>
                <a:cs typeface="Times New Roman" panose="02020603050405020304" pitchFamily="18" charset="0"/>
              </a:rPr>
              <a:t>сети </a:t>
            </a:r>
            <a:r>
              <a:rPr lang="ru-RU" altLang="ru-RU" sz="1500" dirty="0">
                <a:solidFill>
                  <a:schemeClr val="tx1"/>
                </a:solidFill>
                <a:latin typeface="Times New Roman" panose="02020603050405020304" pitchFamily="18" charset="0"/>
                <a:cs typeface="Times New Roman" panose="02020603050405020304" pitchFamily="18" charset="0"/>
              </a:rPr>
              <a:t>"Интернет";</a:t>
            </a:r>
          </a:p>
          <a:p>
            <a:r>
              <a:rPr lang="ru-RU" altLang="ru-RU" sz="1500" dirty="0">
                <a:solidFill>
                  <a:schemeClr val="tx1"/>
                </a:solidFill>
                <a:latin typeface="Times New Roman" panose="02020603050405020304" pitchFamily="18" charset="0"/>
                <a:cs typeface="Times New Roman" panose="02020603050405020304" pitchFamily="18" charset="0"/>
              </a:rPr>
              <a:t>размещения соответствующей информации в общедоступных местах;</a:t>
            </a:r>
          </a:p>
          <a:p>
            <a:r>
              <a:rPr lang="ru-RU" altLang="ru-RU" sz="1500" dirty="0">
                <a:solidFill>
                  <a:schemeClr val="tx1"/>
                </a:solidFill>
                <a:latin typeface="Times New Roman" panose="02020603050405020304" pitchFamily="18" charset="0"/>
                <a:cs typeface="Times New Roman" panose="02020603050405020304" pitchFamily="18" charset="0"/>
              </a:rPr>
              <a:t>проведение </a:t>
            </a:r>
            <a:r>
              <a:rPr lang="ru-RU" altLang="ru-RU" sz="1500" dirty="0" smtClean="0">
                <a:solidFill>
                  <a:schemeClr val="tx1"/>
                </a:solidFill>
                <a:latin typeface="Times New Roman" panose="02020603050405020304" pitchFamily="18" charset="0"/>
                <a:cs typeface="Times New Roman" panose="02020603050405020304" pitchFamily="18" charset="0"/>
              </a:rPr>
              <a:t>инструктажей.</a:t>
            </a:r>
            <a:endParaRPr lang="ru-RU" altLang="ru-RU" sz="1500" dirty="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endParaRPr>
          </a:p>
          <a:p>
            <a:endParaRPr lang="ru-RU" altLang="ru-RU" i="1" dirty="0" smtClean="0">
              <a:solidFill>
                <a:srgbClr val="FF0000"/>
              </a:solidFill>
            </a:endParaRPr>
          </a:p>
          <a:p>
            <a:pPr marL="0" indent="0" algn="just">
              <a:buFont typeface="Wingdings 3" panose="05040102010807070707" pitchFamily="18" charset="2"/>
              <a:buNone/>
            </a:pP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9977" y="2718924"/>
            <a:ext cx="2730420" cy="2974604"/>
          </a:xfrm>
          <a:prstGeom prst="rect">
            <a:avLst/>
          </a:prstGeom>
          <a:effectLst>
            <a:softEdge rad="330200"/>
          </a:effectLst>
        </p:spPr>
      </p:pic>
    </p:spTree>
    <p:extLst>
      <p:ext uri="{BB962C8B-B14F-4D97-AF65-F5344CB8AC3E}">
        <p14:creationId xmlns:p14="http://schemas.microsoft.com/office/powerpoint/2010/main" val="2259318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4030" y="253465"/>
            <a:ext cx="8596668" cy="959318"/>
          </a:xfrm>
        </p:spPr>
        <p:txBody>
          <a:bodyPr>
            <a:normAutofit fontScale="90000"/>
          </a:bodyPr>
          <a:lstStyle/>
          <a:p>
            <a:pPr algn="ctr"/>
            <a:r>
              <a:rPr lang="ru-RU" dirty="0">
                <a:solidFill>
                  <a:srgbClr val="0070C0"/>
                </a:solidFill>
                <a:latin typeface="Times New Roman" panose="02020603050405020304" pitchFamily="18" charset="0"/>
                <a:cs typeface="Times New Roman" panose="02020603050405020304" pitchFamily="18" charset="0"/>
              </a:rPr>
              <a:t>П</a:t>
            </a:r>
            <a:r>
              <a:rPr lang="ru-RU" dirty="0" smtClean="0">
                <a:solidFill>
                  <a:srgbClr val="0070C0"/>
                </a:solidFill>
                <a:latin typeface="Times New Roman" panose="02020603050405020304" pitchFamily="18" charset="0"/>
                <a:cs typeface="Times New Roman" panose="02020603050405020304" pitchFamily="18" charset="0"/>
              </a:rPr>
              <a:t>роцедура </a:t>
            </a:r>
            <a:r>
              <a:rPr lang="ru-RU" dirty="0">
                <a:solidFill>
                  <a:srgbClr val="0070C0"/>
                </a:solidFill>
                <a:latin typeface="Times New Roman" panose="02020603050405020304" pitchFamily="18" charset="0"/>
                <a:cs typeface="Times New Roman" panose="02020603050405020304" pitchFamily="18" charset="0"/>
              </a:rPr>
              <a:t>обеспечения оптимальных режимов труда и отдыха </a:t>
            </a:r>
            <a:r>
              <a:rPr lang="ru-RU" dirty="0" smtClean="0">
                <a:solidFill>
                  <a:srgbClr val="0070C0"/>
                </a:solidFill>
                <a:latin typeface="Times New Roman" panose="02020603050405020304" pitchFamily="18" charset="0"/>
                <a:cs typeface="Times New Roman" panose="02020603050405020304" pitchFamily="18" charset="0"/>
              </a:rPr>
              <a:t>работников</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321199" y="1212783"/>
            <a:ext cx="10189588" cy="5544152"/>
          </a:xfrm>
        </p:spPr>
        <p:txBody>
          <a:bodyPr>
            <a:normAutofit fontScale="40000" lnSpcReduction="20000"/>
          </a:bodyPr>
          <a:lstStyle/>
          <a:p>
            <a:endParaRPr lang="ru-RU" sz="3000" dirty="0" smtClean="0">
              <a:latin typeface="Times New Roman" panose="02020603050405020304" pitchFamily="18" charset="0"/>
              <a:cs typeface="Times New Roman" panose="02020603050405020304" pitchFamily="18" charset="0"/>
            </a:endParaRPr>
          </a:p>
          <a:p>
            <a:r>
              <a:rPr lang="ru-RU" sz="3000" u="sng" dirty="0">
                <a:latin typeface="Times New Roman" panose="02020603050405020304" pitchFamily="18" charset="0"/>
                <a:cs typeface="Times New Roman" panose="02020603050405020304" pitchFamily="18" charset="0"/>
              </a:rPr>
              <a:t>К мероприятиям по обеспечению оптимальных режимов труда и отдыха работников образовательной организации относятся:</a:t>
            </a:r>
          </a:p>
          <a:p>
            <a:r>
              <a:rPr lang="ru-RU" sz="3000" dirty="0">
                <a:latin typeface="Times New Roman" panose="02020603050405020304" pitchFamily="18" charset="0"/>
                <a:cs typeface="Times New Roman" panose="02020603050405020304" pitchFamily="18" charset="0"/>
              </a:rPr>
              <a:t>а) обеспечение рационального использования рабочего времени;</a:t>
            </a:r>
          </a:p>
          <a:p>
            <a:r>
              <a:rPr lang="ru-RU" sz="3000" dirty="0">
                <a:latin typeface="Times New Roman" panose="02020603050405020304" pitchFamily="18" charset="0"/>
                <a:cs typeface="Times New Roman" panose="02020603050405020304" pitchFamily="18" charset="0"/>
              </a:rPr>
              <a:t>б) организация сменного режима работы, включая работу в ночное время;</a:t>
            </a:r>
          </a:p>
          <a:p>
            <a:r>
              <a:rPr lang="ru-RU" sz="3000" dirty="0">
                <a:latin typeface="Times New Roman" panose="02020603050405020304" pitchFamily="18" charset="0"/>
                <a:cs typeface="Times New Roman" panose="02020603050405020304" pitchFamily="18" charset="0"/>
              </a:rPr>
              <a:t>в) обеспечение внутрисменных перерывов для отдыха работников, включая перерывы для создания благоприятных микроклиматических условий;</a:t>
            </a:r>
          </a:p>
          <a:p>
            <a:r>
              <a:rPr lang="ru-RU" sz="3000" dirty="0">
                <a:latin typeface="Times New Roman" panose="02020603050405020304" pitchFamily="18" charset="0"/>
                <a:cs typeface="Times New Roman" panose="02020603050405020304" pitchFamily="18" charset="0"/>
              </a:rPr>
              <a:t>г) поддержание высокого уровня работоспособности и профилактика утомляемости работников.</a:t>
            </a:r>
          </a:p>
          <a:p>
            <a:pPr marL="0" indent="0">
              <a:buNone/>
            </a:pPr>
            <a:endParaRPr lang="ru-RU" sz="3000" dirty="0">
              <a:latin typeface="Times New Roman" panose="02020603050405020304" pitchFamily="18" charset="0"/>
              <a:cs typeface="Times New Roman" panose="02020603050405020304" pitchFamily="18" charset="0"/>
            </a:endParaRPr>
          </a:p>
          <a:p>
            <a:r>
              <a:rPr lang="ru-RU" sz="3300" dirty="0" smtClean="0">
                <a:latin typeface="Times New Roman" panose="02020603050405020304" pitchFamily="18" charset="0"/>
                <a:cs typeface="Times New Roman" panose="02020603050405020304" pitchFamily="18" charset="0"/>
              </a:rPr>
              <a:t>Всем работникам АО ПКС-Водоканал» гарантируется </a:t>
            </a:r>
            <a:r>
              <a:rPr lang="ru-RU" sz="3300" dirty="0">
                <a:latin typeface="Times New Roman" panose="02020603050405020304" pitchFamily="18" charset="0"/>
                <a:cs typeface="Times New Roman" panose="02020603050405020304" pitchFamily="18" charset="0"/>
              </a:rPr>
              <a:t>соблюдение норм рабочего времени, установленных действующим </a:t>
            </a:r>
            <a:r>
              <a:rPr lang="ru-RU" sz="3300" dirty="0" smtClean="0">
                <a:latin typeface="Times New Roman" panose="02020603050405020304" pitchFamily="18" charset="0"/>
                <a:cs typeface="Times New Roman" panose="02020603050405020304" pitchFamily="18" charset="0"/>
              </a:rPr>
              <a:t>законодательством;</a:t>
            </a:r>
            <a:endParaRPr lang="ru-RU" sz="3300" dirty="0">
              <a:latin typeface="Times New Roman" panose="02020603050405020304" pitchFamily="18" charset="0"/>
              <a:cs typeface="Times New Roman" panose="02020603050405020304" pitchFamily="18" charset="0"/>
            </a:endParaRPr>
          </a:p>
          <a:p>
            <a:r>
              <a:rPr lang="ru-RU" sz="3300" dirty="0">
                <a:latin typeface="Times New Roman" panose="02020603050405020304" pitchFamily="18" charset="0"/>
                <a:cs typeface="Times New Roman" panose="02020603050405020304" pitchFamily="18" charset="0"/>
              </a:rPr>
              <a:t>Режим рабочего времени и времени отдыха для Работников устанавливается Правилами внутреннего трудового распорядка </a:t>
            </a:r>
            <a:r>
              <a:rPr lang="ru-RU" sz="3300" dirty="0" smtClean="0">
                <a:latin typeface="Times New Roman" panose="02020603050405020304" pitchFamily="18" charset="0"/>
                <a:cs typeface="Times New Roman" panose="02020603050405020304" pitchFamily="18" charset="0"/>
              </a:rPr>
              <a:t>Общества;</a:t>
            </a:r>
            <a:endParaRPr lang="ru-RU" sz="3300" dirty="0">
              <a:latin typeface="Times New Roman" panose="02020603050405020304" pitchFamily="18" charset="0"/>
              <a:cs typeface="Times New Roman" panose="02020603050405020304" pitchFamily="18" charset="0"/>
            </a:endParaRPr>
          </a:p>
          <a:p>
            <a:r>
              <a:rPr lang="ru-RU" sz="3300" dirty="0">
                <a:latin typeface="Times New Roman" panose="02020603050405020304" pitchFamily="18" charset="0"/>
                <a:cs typeface="Times New Roman" panose="02020603050405020304" pitchFamily="18" charset="0"/>
              </a:rPr>
              <a:t>Нормальная продолжительность рабочего времени не может превышать 40 часов в неделю, для женщин не более 36 часов в </a:t>
            </a:r>
            <a:r>
              <a:rPr lang="ru-RU" sz="3300" dirty="0" smtClean="0">
                <a:latin typeface="Times New Roman" panose="02020603050405020304" pitchFamily="18" charset="0"/>
                <a:cs typeface="Times New Roman" panose="02020603050405020304" pitchFamily="18" charset="0"/>
              </a:rPr>
              <a:t>неделю;</a:t>
            </a:r>
            <a:endParaRPr lang="ru-RU" sz="3300" dirty="0">
              <a:latin typeface="Times New Roman" panose="02020603050405020304" pitchFamily="18" charset="0"/>
              <a:cs typeface="Times New Roman" panose="02020603050405020304" pitchFamily="18" charset="0"/>
            </a:endParaRPr>
          </a:p>
          <a:p>
            <a:r>
              <a:rPr lang="ru-RU" sz="3300" dirty="0" smtClean="0">
                <a:latin typeface="Times New Roman" panose="02020603050405020304" pitchFamily="18" charset="0"/>
                <a:cs typeface="Times New Roman" panose="02020603050405020304" pitchFamily="18" charset="0"/>
              </a:rPr>
              <a:t>Для </a:t>
            </a:r>
            <a:r>
              <a:rPr lang="ru-RU" sz="3300" dirty="0">
                <a:latin typeface="Times New Roman" panose="02020603050405020304" pitchFamily="18" charset="0"/>
                <a:cs typeface="Times New Roman" panose="02020603050405020304" pitchFamily="18" charset="0"/>
              </a:rPr>
              <a:t>Работников, осуществляющих свою трудовую деятельность в сменном режиме, производится суммированный учет рабочего </a:t>
            </a:r>
            <a:r>
              <a:rPr lang="ru-RU" sz="3300" dirty="0" smtClean="0">
                <a:latin typeface="Times New Roman" panose="02020603050405020304" pitchFamily="18" charset="0"/>
                <a:cs typeface="Times New Roman" panose="02020603050405020304" pitchFamily="18" charset="0"/>
              </a:rPr>
              <a:t>времени</a:t>
            </a:r>
            <a:r>
              <a:rPr lang="ru-RU" sz="3300" dirty="0">
                <a:latin typeface="Times New Roman" panose="02020603050405020304" pitchFamily="18" charset="0"/>
                <a:cs typeface="Times New Roman" panose="02020603050405020304" pitchFamily="18" charset="0"/>
              </a:rPr>
              <a:t>;</a:t>
            </a:r>
            <a:endParaRPr lang="ru-RU" sz="3300" dirty="0" smtClean="0">
              <a:latin typeface="Times New Roman" panose="02020603050405020304" pitchFamily="18" charset="0"/>
              <a:cs typeface="Times New Roman" panose="02020603050405020304" pitchFamily="18" charset="0"/>
            </a:endParaRPr>
          </a:p>
          <a:p>
            <a:r>
              <a:rPr lang="ru-RU" sz="3300" dirty="0" smtClean="0">
                <a:latin typeface="Times New Roman" panose="02020603050405020304" pitchFamily="18" charset="0"/>
                <a:cs typeface="Times New Roman" panose="02020603050405020304" pitchFamily="18" charset="0"/>
              </a:rPr>
              <a:t>Графики </a:t>
            </a:r>
            <a:r>
              <a:rPr lang="ru-RU" sz="3300" dirty="0">
                <a:latin typeface="Times New Roman" panose="02020603050405020304" pitchFamily="18" charset="0"/>
                <a:cs typeface="Times New Roman" panose="02020603050405020304" pitchFamily="18" charset="0"/>
              </a:rPr>
              <a:t>сменности утверждаются приказом руководителя Общества, либо уполномоченным лицом по согласованию с профсоюзным </a:t>
            </a:r>
            <a:r>
              <a:rPr lang="ru-RU" sz="3300" dirty="0" smtClean="0">
                <a:latin typeface="Times New Roman" panose="02020603050405020304" pitchFamily="18" charset="0"/>
                <a:cs typeface="Times New Roman" panose="02020603050405020304" pitchFamily="18" charset="0"/>
              </a:rPr>
              <a:t>органом</a:t>
            </a:r>
            <a:r>
              <a:rPr lang="ru-RU" sz="3300" dirty="0">
                <a:latin typeface="Times New Roman" panose="02020603050405020304" pitchFamily="18" charset="0"/>
                <a:cs typeface="Times New Roman" panose="02020603050405020304" pitchFamily="18" charset="0"/>
              </a:rPr>
              <a:t>;</a:t>
            </a:r>
          </a:p>
          <a:p>
            <a:r>
              <a:rPr lang="ru-RU" sz="3300" dirty="0" smtClean="0">
                <a:latin typeface="Times New Roman" panose="02020603050405020304" pitchFamily="18" charset="0"/>
                <a:cs typeface="Times New Roman" panose="02020603050405020304" pitchFamily="18" charset="0"/>
              </a:rPr>
              <a:t>Всем </a:t>
            </a:r>
            <a:r>
              <a:rPr lang="ru-RU" sz="3300" dirty="0">
                <a:latin typeface="Times New Roman" panose="02020603050405020304" pitchFamily="18" charset="0"/>
                <a:cs typeface="Times New Roman" panose="02020603050405020304" pitchFamily="18" charset="0"/>
              </a:rPr>
              <a:t>работникам предоставляются ежегодные отпуска с сохранением места работы (должности) и среднего заработка. Ежегодный основной оплачиваемый отпуск предоставляется продолжительностью не менее 28 календарных дней.</a:t>
            </a:r>
          </a:p>
          <a:p>
            <a:r>
              <a:rPr lang="ru-RU" sz="3300" dirty="0" smtClean="0">
                <a:latin typeface="Times New Roman" panose="02020603050405020304" pitchFamily="18" charset="0"/>
                <a:cs typeface="Times New Roman" panose="02020603050405020304" pitchFamily="18" charset="0"/>
              </a:rPr>
              <a:t>Работникам </a:t>
            </a:r>
            <a:r>
              <a:rPr lang="ru-RU" sz="3300" dirty="0">
                <a:latin typeface="Times New Roman" panose="02020603050405020304" pitchFamily="18" charset="0"/>
                <a:cs typeface="Times New Roman" panose="02020603050405020304" pitchFamily="18" charset="0"/>
              </a:rPr>
              <a:t>Общества предоставляются </a:t>
            </a:r>
            <a:r>
              <a:rPr lang="ru-RU" sz="3300" b="1" dirty="0">
                <a:latin typeface="Times New Roman" panose="02020603050405020304" pitchFamily="18" charset="0"/>
                <a:cs typeface="Times New Roman" panose="02020603050405020304" pitchFamily="18" charset="0"/>
              </a:rPr>
              <a:t>ежегодные дополнительные оплачиваемые отпуска:</a:t>
            </a:r>
            <a:endParaRPr lang="ru-RU" sz="3300" dirty="0">
              <a:latin typeface="Times New Roman" panose="02020603050405020304" pitchFamily="18" charset="0"/>
              <a:cs typeface="Times New Roman" panose="02020603050405020304" pitchFamily="18" charset="0"/>
            </a:endParaRPr>
          </a:p>
          <a:p>
            <a:pPr marL="0" indent="0">
              <a:buNone/>
            </a:pPr>
            <a:r>
              <a:rPr lang="ru-RU" sz="3300" dirty="0">
                <a:latin typeface="Times New Roman" panose="02020603050405020304" pitchFamily="18" charset="0"/>
                <a:cs typeface="Times New Roman" panose="02020603050405020304" pitchFamily="18" charset="0"/>
              </a:rPr>
              <a:t> </a:t>
            </a:r>
            <a:r>
              <a:rPr lang="ru-RU" sz="3300" dirty="0" smtClean="0">
                <a:latin typeface="Times New Roman" panose="02020603050405020304" pitchFamily="18" charset="0"/>
                <a:cs typeface="Times New Roman" panose="02020603050405020304" pitchFamily="18" charset="0"/>
              </a:rPr>
              <a:t>       - работающим </a:t>
            </a:r>
            <a:r>
              <a:rPr lang="ru-RU" sz="3300" dirty="0">
                <a:latin typeface="Times New Roman" panose="02020603050405020304" pitchFamily="18" charset="0"/>
                <a:cs typeface="Times New Roman" panose="02020603050405020304" pitchFamily="18" charset="0"/>
              </a:rPr>
              <a:t>в местностях, приравненных к районам Крайнего Севера - 16 календарных дней.</a:t>
            </a:r>
          </a:p>
          <a:p>
            <a:pPr marL="0" indent="0">
              <a:buNone/>
            </a:pPr>
            <a:r>
              <a:rPr lang="ru-RU" sz="3300" dirty="0" smtClean="0">
                <a:latin typeface="Times New Roman" panose="02020603050405020304" pitchFamily="18" charset="0"/>
                <a:cs typeface="Times New Roman" panose="02020603050405020304" pitchFamily="18" charset="0"/>
              </a:rPr>
              <a:t>        - ежегодные дополнительные оплачиваемые отпуска за работу с вредными и (или) опасными </a:t>
            </a:r>
            <a:r>
              <a:rPr lang="ru-RU" sz="3300" dirty="0">
                <a:latin typeface="Times New Roman" panose="02020603050405020304" pitchFamily="18" charset="0"/>
                <a:cs typeface="Times New Roman" panose="02020603050405020304" pitchFamily="18" charset="0"/>
              </a:rPr>
              <a:t>условиями труда предоставляются </a:t>
            </a:r>
            <a:r>
              <a:rPr lang="ru-RU" sz="3300" dirty="0" smtClean="0">
                <a:latin typeface="Times New Roman" panose="02020603050405020304" pitchFamily="18" charset="0"/>
                <a:cs typeface="Times New Roman" panose="02020603050405020304" pitchFamily="18" charset="0"/>
              </a:rPr>
              <a:t>      	Работникам на основании результатов специальной оценки условий труда. </a:t>
            </a:r>
            <a:endParaRPr lang="ru-RU" sz="33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821342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926" y="198813"/>
            <a:ext cx="9554321" cy="1320800"/>
          </a:xfrm>
        </p:spPr>
        <p:txBody>
          <a:bodyPr>
            <a:noAutofit/>
          </a:bodyPr>
          <a:lstStyle/>
          <a:p>
            <a:pPr algn="ctr"/>
            <a:r>
              <a:rPr lang="ru-RU" sz="3200" dirty="0" smtClean="0">
                <a:solidFill>
                  <a:srgbClr val="0070C0"/>
                </a:solidFill>
                <a:latin typeface="Times New Roman" panose="02020603050405020304" pitchFamily="18" charset="0"/>
                <a:cs typeface="Times New Roman" panose="02020603050405020304" pitchFamily="18" charset="0"/>
              </a:rPr>
              <a:t>Процедура </a:t>
            </a:r>
            <a:r>
              <a:rPr lang="ru-RU" sz="3200" dirty="0">
                <a:solidFill>
                  <a:srgbClr val="0070C0"/>
                </a:solidFill>
                <a:latin typeface="Times New Roman" panose="02020603050405020304" pitchFamily="18" charset="0"/>
                <a:cs typeface="Times New Roman" panose="02020603050405020304" pitchFamily="18" charset="0"/>
              </a:rPr>
              <a:t>обеспечения работников средствами индивидуальной и коллективной защиты, смывающими и обезвреживающими средствами</a:t>
            </a:r>
          </a:p>
        </p:txBody>
      </p:sp>
      <p:sp>
        <p:nvSpPr>
          <p:cNvPr id="3" name="Объект 2"/>
          <p:cNvSpPr>
            <a:spLocks noGrp="1"/>
          </p:cNvSpPr>
          <p:nvPr>
            <p:ph idx="1"/>
          </p:nvPr>
        </p:nvSpPr>
        <p:spPr>
          <a:xfrm>
            <a:off x="677334" y="2160589"/>
            <a:ext cx="9438818" cy="3880773"/>
          </a:xfrm>
        </p:spPr>
        <p:txBody>
          <a:bodyPr/>
          <a:lstStyle/>
          <a:p>
            <a:r>
              <a:rPr lang="ru-RU" i="1" dirty="0">
                <a:ln w="0"/>
                <a:solidFill>
                  <a:schemeClr val="tx1">
                    <a:lumMod val="95000"/>
                    <a:lumOff val="5000"/>
                  </a:schemeClr>
                </a:solidFill>
                <a:latin typeface="Times New Roman" panose="02020603050405020304" pitchFamily="18" charset="0"/>
                <a:cs typeface="Times New Roman" panose="02020603050405020304" pitchFamily="18" charset="0"/>
              </a:rPr>
              <a:t>Приказ </a:t>
            </a:r>
            <a:r>
              <a:rPr lang="ru-RU" i="1" dirty="0" err="1">
                <a:ln w="0"/>
                <a:solidFill>
                  <a:schemeClr val="tx1">
                    <a:lumMod val="95000"/>
                    <a:lumOff val="5000"/>
                  </a:schemeClr>
                </a:solidFill>
                <a:latin typeface="Times New Roman" panose="02020603050405020304" pitchFamily="18" charset="0"/>
                <a:cs typeface="Times New Roman" panose="02020603050405020304" pitchFamily="18" charset="0"/>
              </a:rPr>
              <a:t>Минздравсоцразвития</a:t>
            </a:r>
            <a:r>
              <a:rPr lang="ru-RU" i="1" dirty="0">
                <a:ln w="0"/>
                <a:solidFill>
                  <a:schemeClr val="tx1">
                    <a:lumMod val="95000"/>
                    <a:lumOff val="5000"/>
                  </a:schemeClr>
                </a:solidFill>
                <a:latin typeface="Times New Roman" panose="02020603050405020304" pitchFamily="18" charset="0"/>
                <a:cs typeface="Times New Roman" panose="02020603050405020304" pitchFamily="18" charset="0"/>
              </a:rPr>
              <a:t> </a:t>
            </a:r>
            <a:r>
              <a:rPr lang="ru-RU" i="1" dirty="0" smtClean="0">
                <a:ln w="0"/>
                <a:solidFill>
                  <a:schemeClr val="tx1">
                    <a:lumMod val="95000"/>
                    <a:lumOff val="5000"/>
                  </a:schemeClr>
                </a:solidFill>
                <a:latin typeface="Times New Roman" panose="02020603050405020304" pitchFamily="18" charset="0"/>
                <a:cs typeface="Times New Roman" panose="02020603050405020304" pitchFamily="18" charset="0"/>
              </a:rPr>
              <a:t>России от 03.10.2008 №543н (типовые нормы для работников ЖКХ)</a:t>
            </a:r>
          </a:p>
          <a:p>
            <a:r>
              <a:rPr lang="ru-RU" i="1" dirty="0">
                <a:ln w="0"/>
                <a:solidFill>
                  <a:schemeClr val="tx1">
                    <a:lumMod val="95000"/>
                    <a:lumOff val="5000"/>
                  </a:schemeClr>
                </a:solidFill>
                <a:latin typeface="Times New Roman" panose="02020603050405020304" pitchFamily="18" charset="0"/>
                <a:cs typeface="Times New Roman" panose="02020603050405020304" pitchFamily="18" charset="0"/>
              </a:rPr>
              <a:t>Приказ </a:t>
            </a:r>
            <a:r>
              <a:rPr lang="ru-RU" i="1" dirty="0" err="1">
                <a:ln w="0"/>
                <a:solidFill>
                  <a:schemeClr val="tx1">
                    <a:lumMod val="95000"/>
                    <a:lumOff val="5000"/>
                  </a:schemeClr>
                </a:solidFill>
                <a:latin typeface="Times New Roman" panose="02020603050405020304" pitchFamily="18" charset="0"/>
                <a:cs typeface="Times New Roman" panose="02020603050405020304" pitchFamily="18" charset="0"/>
              </a:rPr>
              <a:t>Минздравсоцразвития</a:t>
            </a:r>
            <a:r>
              <a:rPr lang="ru-RU" i="1" dirty="0">
                <a:ln w="0"/>
                <a:solidFill>
                  <a:schemeClr val="tx1">
                    <a:lumMod val="95000"/>
                    <a:lumOff val="5000"/>
                  </a:schemeClr>
                </a:solidFill>
                <a:latin typeface="Times New Roman" panose="02020603050405020304" pitchFamily="18" charset="0"/>
                <a:cs typeface="Times New Roman" panose="02020603050405020304" pitchFamily="18" charset="0"/>
              </a:rPr>
              <a:t> </a:t>
            </a:r>
            <a:r>
              <a:rPr lang="ru-RU" i="1" dirty="0" smtClean="0">
                <a:ln w="0"/>
                <a:solidFill>
                  <a:schemeClr val="tx1">
                    <a:lumMod val="95000"/>
                    <a:lumOff val="5000"/>
                  </a:schemeClr>
                </a:solidFill>
                <a:latin typeface="Times New Roman" panose="02020603050405020304" pitchFamily="18" charset="0"/>
                <a:cs typeface="Times New Roman" panose="02020603050405020304" pitchFamily="18" charset="0"/>
              </a:rPr>
              <a:t>России от 09.12.2014 №997н (типовые нормы для работников сквозных профессий)</a:t>
            </a:r>
          </a:p>
          <a:p>
            <a:r>
              <a:rPr lang="ru-RU" i="1" dirty="0">
                <a:ln w="0"/>
                <a:solidFill>
                  <a:schemeClr val="tx1">
                    <a:lumMod val="95000"/>
                    <a:lumOff val="5000"/>
                  </a:schemeClr>
                </a:solidFill>
                <a:latin typeface="Times New Roman" panose="02020603050405020304" pitchFamily="18" charset="0"/>
                <a:cs typeface="Times New Roman" panose="02020603050405020304" pitchFamily="18" charset="0"/>
              </a:rPr>
              <a:t>Приказ </a:t>
            </a:r>
            <a:r>
              <a:rPr lang="ru-RU" i="1" dirty="0" err="1">
                <a:ln w="0"/>
                <a:solidFill>
                  <a:schemeClr val="tx1">
                    <a:lumMod val="95000"/>
                    <a:lumOff val="5000"/>
                  </a:schemeClr>
                </a:solidFill>
                <a:latin typeface="Times New Roman" panose="02020603050405020304" pitchFamily="18" charset="0"/>
                <a:cs typeface="Times New Roman" panose="02020603050405020304" pitchFamily="18" charset="0"/>
              </a:rPr>
              <a:t>Минздравсоцразвития</a:t>
            </a:r>
            <a:r>
              <a:rPr lang="ru-RU" i="1" dirty="0">
                <a:ln w="0"/>
                <a:solidFill>
                  <a:schemeClr val="tx1">
                    <a:lumMod val="95000"/>
                    <a:lumOff val="5000"/>
                  </a:schemeClr>
                </a:solidFill>
                <a:latin typeface="Times New Roman" panose="02020603050405020304" pitchFamily="18" charset="0"/>
                <a:cs typeface="Times New Roman" panose="02020603050405020304" pitchFamily="18" charset="0"/>
              </a:rPr>
              <a:t> </a:t>
            </a:r>
            <a:r>
              <a:rPr lang="ru-RU" i="1" dirty="0" smtClean="0">
                <a:ln w="0"/>
                <a:solidFill>
                  <a:schemeClr val="tx1">
                    <a:lumMod val="95000"/>
                    <a:lumOff val="5000"/>
                  </a:schemeClr>
                </a:solidFill>
                <a:latin typeface="Times New Roman" panose="02020603050405020304" pitchFamily="18" charset="0"/>
                <a:cs typeface="Times New Roman" panose="02020603050405020304" pitchFamily="18" charset="0"/>
              </a:rPr>
              <a:t>России от 22.06.2009 №357н (типовые нормы для работников автомобильного транспорта)</a:t>
            </a:r>
            <a:endParaRPr lang="ru-RU" i="1" dirty="0">
              <a:solidFill>
                <a:schemeClr val="tx1"/>
              </a:solidFill>
            </a:endParaRPr>
          </a:p>
          <a:p>
            <a:endParaRPr lang="ru-RU" dirty="0"/>
          </a:p>
        </p:txBody>
      </p:sp>
      <p:sp>
        <p:nvSpPr>
          <p:cNvPr id="4" name="Прямоугольник 3"/>
          <p:cNvSpPr/>
          <p:nvPr/>
        </p:nvSpPr>
        <p:spPr>
          <a:xfrm>
            <a:off x="1932389" y="1676163"/>
            <a:ext cx="6816976" cy="369332"/>
          </a:xfrm>
          <a:prstGeom prst="rect">
            <a:avLst/>
          </a:prstGeom>
          <a:noFill/>
        </p:spPr>
        <p:txBody>
          <a:bodyPr wrap="square" lIns="91440" tIns="45720" rIns="91440" bIns="45720">
            <a:spAutoFit/>
          </a:bodyPr>
          <a:lstStyle/>
          <a:p>
            <a:pPr algn="ctr"/>
            <a:r>
              <a:rPr lang="ru-RU" b="0" i="1" cap="none" spc="0" dirty="0">
                <a:ln w="0"/>
                <a:solidFill>
                  <a:schemeClr val="tx1">
                    <a:lumMod val="95000"/>
                    <a:lumOff val="5000"/>
                  </a:schemeClr>
                </a:solidFill>
                <a:latin typeface="Times New Roman" panose="02020603050405020304" pitchFamily="18" charset="0"/>
                <a:cs typeface="Times New Roman" panose="02020603050405020304" pitchFamily="18" charset="0"/>
              </a:rPr>
              <a:t>Приказ </a:t>
            </a:r>
            <a:r>
              <a:rPr lang="ru-RU" b="0" i="1" cap="none" spc="0" dirty="0" err="1">
                <a:ln w="0"/>
                <a:solidFill>
                  <a:schemeClr val="tx1">
                    <a:lumMod val="95000"/>
                    <a:lumOff val="5000"/>
                  </a:schemeClr>
                </a:solidFill>
                <a:latin typeface="Times New Roman" panose="02020603050405020304" pitchFamily="18" charset="0"/>
                <a:cs typeface="Times New Roman" panose="02020603050405020304" pitchFamily="18" charset="0"/>
              </a:rPr>
              <a:t>Минздравсоцразвития</a:t>
            </a:r>
            <a:r>
              <a:rPr lang="ru-RU" b="0" i="1" cap="none" spc="0" dirty="0">
                <a:ln w="0"/>
                <a:solidFill>
                  <a:schemeClr val="tx1">
                    <a:lumMod val="95000"/>
                    <a:lumOff val="5000"/>
                  </a:schemeClr>
                </a:solidFill>
                <a:latin typeface="Times New Roman" panose="02020603050405020304" pitchFamily="18" charset="0"/>
                <a:cs typeface="Times New Roman" panose="02020603050405020304" pitchFamily="18" charset="0"/>
              </a:rPr>
              <a:t> РФ № 290н от 01 июня 2009 </a:t>
            </a:r>
            <a:r>
              <a:rPr lang="ru-RU" b="0" i="1" cap="none" spc="0" dirty="0" smtClean="0">
                <a:ln w="0"/>
                <a:solidFill>
                  <a:schemeClr val="tx1">
                    <a:lumMod val="95000"/>
                    <a:lumOff val="5000"/>
                  </a:schemeClr>
                </a:solidFill>
                <a:latin typeface="Times New Roman" panose="02020603050405020304" pitchFamily="18" charset="0"/>
                <a:cs typeface="Times New Roman" panose="02020603050405020304" pitchFamily="18" charset="0"/>
              </a:rPr>
              <a:t>г</a:t>
            </a:r>
            <a:endParaRPr lang="ru-RU" b="0" cap="none" spc="0" dirty="0">
              <a:ln w="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327926" y="3442542"/>
            <a:ext cx="10025901" cy="259882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905" y="5428649"/>
            <a:ext cx="8191099" cy="939164"/>
          </a:xfrm>
          <a:prstGeom prst="rect">
            <a:avLst/>
          </a:prstGeom>
        </p:spPr>
      </p:pic>
    </p:spTree>
    <p:extLst>
      <p:ext uri="{BB962C8B-B14F-4D97-AF65-F5344CB8AC3E}">
        <p14:creationId xmlns:p14="http://schemas.microsoft.com/office/powerpoint/2010/main" val="3212446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706210" y="126752"/>
            <a:ext cx="8596668" cy="583933"/>
          </a:xfrm>
        </p:spPr>
        <p:txBody>
          <a:bodyPr>
            <a:normAutofit fontScale="90000"/>
          </a:bodyPr>
          <a:lstStyle/>
          <a:p>
            <a:pPr algn="ctr"/>
            <a:r>
              <a:rPr lang="ru-RU" dirty="0" smtClean="0">
                <a:solidFill>
                  <a:srgbClr val="0070C0"/>
                </a:solidFill>
                <a:latin typeface="Times New Roman" panose="02020603050405020304" pitchFamily="18" charset="0"/>
                <a:cs typeface="Times New Roman" panose="02020603050405020304" pitchFamily="18" charset="0"/>
              </a:rPr>
              <a:t>Виды выдаваемых СИЗ и СО</a:t>
            </a:r>
            <a:endParaRPr lang="ru-RU" dirty="0">
              <a:solidFill>
                <a:srgbClr val="0070C0"/>
              </a:solidFill>
              <a:latin typeface="Times New Roman" panose="02020603050405020304" pitchFamily="18" charset="0"/>
              <a:cs typeface="Times New Roman" panose="02020603050405020304" pitchFamily="18" charset="0"/>
            </a:endParaRPr>
          </a:p>
        </p:txBody>
      </p:sp>
      <p:sp>
        <p:nvSpPr>
          <p:cNvPr id="8" name="Объект 7"/>
          <p:cNvSpPr>
            <a:spLocks noGrp="1"/>
          </p:cNvSpPr>
          <p:nvPr>
            <p:ph idx="1"/>
          </p:nvPr>
        </p:nvSpPr>
        <p:spPr>
          <a:xfrm>
            <a:off x="202132" y="777557"/>
            <a:ext cx="4104017" cy="3794444"/>
          </a:xfrm>
        </p:spPr>
        <p:txBody>
          <a:bodyPr>
            <a:normAutofit lnSpcReduction="10000"/>
          </a:bodyPr>
          <a:lstStyle/>
          <a:p>
            <a:r>
              <a:rPr lang="ru-RU" dirty="0" smtClean="0"/>
              <a:t>Одежда: защита от ОПЗ, защита от пониженных температур, сигнальная одежда, защита от кислот и щелочей, защита от влаги, защита от термических рисков электрической дуги;</a:t>
            </a:r>
          </a:p>
          <a:p>
            <a:r>
              <a:rPr lang="ru-RU" dirty="0" smtClean="0"/>
              <a:t>Головные уборы (каски, подшлемники, шапки, косынки, кепки)</a:t>
            </a:r>
          </a:p>
          <a:p>
            <a:r>
              <a:rPr lang="ru-RU" dirty="0" smtClean="0"/>
              <a:t>Обувь: ботинки, сапоги, влагостойкая обувь, обувь для защиты от термических рисков электрической дуги;</a:t>
            </a:r>
          </a:p>
          <a:p>
            <a:endParaRPr lang="ru-RU" dirty="0" smtClean="0"/>
          </a:p>
          <a:p>
            <a:endParaRPr lang="ru-RU" dirty="0" smtClean="0"/>
          </a:p>
        </p:txBody>
      </p:sp>
      <p:pic>
        <p:nvPicPr>
          <p:cNvPr id="11" name="Рисунок 10"/>
          <p:cNvPicPr>
            <a:picLocks noChangeAspect="1"/>
          </p:cNvPicPr>
          <p:nvPr/>
        </p:nvPicPr>
        <p:blipFill>
          <a:blip r:embed="rId2"/>
          <a:stretch>
            <a:fillRect/>
          </a:stretch>
        </p:blipFill>
        <p:spPr>
          <a:xfrm>
            <a:off x="4524672" y="3010541"/>
            <a:ext cx="1404427" cy="1273444"/>
          </a:xfrm>
          <a:prstGeom prst="rect">
            <a:avLst/>
          </a:prstGeom>
        </p:spPr>
      </p:pic>
      <p:pic>
        <p:nvPicPr>
          <p:cNvPr id="12" name="Рисунок 11"/>
          <p:cNvPicPr>
            <a:picLocks noChangeAspect="1"/>
          </p:cNvPicPr>
          <p:nvPr/>
        </p:nvPicPr>
        <p:blipFill>
          <a:blip r:embed="rId3"/>
          <a:stretch>
            <a:fillRect/>
          </a:stretch>
        </p:blipFill>
        <p:spPr>
          <a:xfrm>
            <a:off x="6885984" y="2930521"/>
            <a:ext cx="1613330" cy="1428015"/>
          </a:xfrm>
          <a:prstGeom prst="rect">
            <a:avLst/>
          </a:prstGeom>
        </p:spPr>
      </p:pic>
      <p:pic>
        <p:nvPicPr>
          <p:cNvPr id="13" name="Рисунок 12"/>
          <p:cNvPicPr>
            <a:picLocks noChangeAspect="1"/>
          </p:cNvPicPr>
          <p:nvPr/>
        </p:nvPicPr>
        <p:blipFill>
          <a:blip r:embed="rId4"/>
          <a:stretch>
            <a:fillRect/>
          </a:stretch>
        </p:blipFill>
        <p:spPr>
          <a:xfrm>
            <a:off x="5929099" y="2904207"/>
            <a:ext cx="956885" cy="1379778"/>
          </a:xfrm>
          <a:prstGeom prst="rect">
            <a:avLst/>
          </a:prstGeom>
        </p:spPr>
      </p:pic>
      <p:pic>
        <p:nvPicPr>
          <p:cNvPr id="14" name="Рисунок 13"/>
          <p:cNvPicPr>
            <a:picLocks noChangeAspect="1"/>
          </p:cNvPicPr>
          <p:nvPr/>
        </p:nvPicPr>
        <p:blipFill>
          <a:blip r:embed="rId5"/>
          <a:stretch>
            <a:fillRect/>
          </a:stretch>
        </p:blipFill>
        <p:spPr>
          <a:xfrm>
            <a:off x="8147627" y="2976820"/>
            <a:ext cx="1378547" cy="1381716"/>
          </a:xfrm>
          <a:prstGeom prst="rect">
            <a:avLst/>
          </a:prstGeom>
        </p:spPr>
      </p:pic>
      <p:pic>
        <p:nvPicPr>
          <p:cNvPr id="16" name="Рисунок 15"/>
          <p:cNvPicPr>
            <a:picLocks noChangeAspect="1"/>
          </p:cNvPicPr>
          <p:nvPr/>
        </p:nvPicPr>
        <p:blipFill>
          <a:blip r:embed="rId6"/>
          <a:stretch>
            <a:fillRect/>
          </a:stretch>
        </p:blipFill>
        <p:spPr>
          <a:xfrm>
            <a:off x="6495209" y="724122"/>
            <a:ext cx="878279" cy="1502136"/>
          </a:xfrm>
          <a:prstGeom prst="rect">
            <a:avLst/>
          </a:prstGeom>
        </p:spPr>
      </p:pic>
      <p:pic>
        <p:nvPicPr>
          <p:cNvPr id="17" name="Рисунок 16"/>
          <p:cNvPicPr>
            <a:picLocks noChangeAspect="1"/>
          </p:cNvPicPr>
          <p:nvPr/>
        </p:nvPicPr>
        <p:blipFill>
          <a:blip r:embed="rId7"/>
          <a:stretch>
            <a:fillRect/>
          </a:stretch>
        </p:blipFill>
        <p:spPr>
          <a:xfrm>
            <a:off x="8880687" y="736956"/>
            <a:ext cx="866521" cy="1502609"/>
          </a:xfrm>
          <a:prstGeom prst="rect">
            <a:avLst/>
          </a:prstGeom>
          <a:effectLst>
            <a:softEdge rad="101600"/>
          </a:effectLst>
        </p:spPr>
      </p:pic>
      <p:pic>
        <p:nvPicPr>
          <p:cNvPr id="20" name="Рисунок 19"/>
          <p:cNvPicPr>
            <a:picLocks noChangeAspect="1"/>
          </p:cNvPicPr>
          <p:nvPr/>
        </p:nvPicPr>
        <p:blipFill>
          <a:blip r:embed="rId8"/>
          <a:stretch>
            <a:fillRect/>
          </a:stretch>
        </p:blipFill>
        <p:spPr>
          <a:xfrm>
            <a:off x="8016574" y="723647"/>
            <a:ext cx="891798" cy="1556519"/>
          </a:xfrm>
          <a:prstGeom prst="rect">
            <a:avLst/>
          </a:prstGeom>
        </p:spPr>
      </p:pic>
      <p:pic>
        <p:nvPicPr>
          <p:cNvPr id="21" name="Рисунок 20"/>
          <p:cNvPicPr>
            <a:picLocks noChangeAspect="1"/>
          </p:cNvPicPr>
          <p:nvPr/>
        </p:nvPicPr>
        <p:blipFill>
          <a:blip r:embed="rId9"/>
          <a:stretch>
            <a:fillRect/>
          </a:stretch>
        </p:blipFill>
        <p:spPr>
          <a:xfrm>
            <a:off x="7287230" y="730271"/>
            <a:ext cx="707206" cy="1515981"/>
          </a:xfrm>
          <a:prstGeom prst="rect">
            <a:avLst/>
          </a:prstGeom>
        </p:spPr>
      </p:pic>
      <p:pic>
        <p:nvPicPr>
          <p:cNvPr id="22" name="Рисунок 21"/>
          <p:cNvPicPr>
            <a:picLocks noChangeAspect="1"/>
          </p:cNvPicPr>
          <p:nvPr/>
        </p:nvPicPr>
        <p:blipFill>
          <a:blip r:embed="rId10"/>
          <a:stretch>
            <a:fillRect/>
          </a:stretch>
        </p:blipFill>
        <p:spPr>
          <a:xfrm>
            <a:off x="3170056" y="5269698"/>
            <a:ext cx="1136093" cy="935043"/>
          </a:xfrm>
          <a:prstGeom prst="rect">
            <a:avLst/>
          </a:prstGeom>
        </p:spPr>
      </p:pic>
      <p:pic>
        <p:nvPicPr>
          <p:cNvPr id="23" name="Рисунок 22"/>
          <p:cNvPicPr>
            <a:picLocks noChangeAspect="1"/>
          </p:cNvPicPr>
          <p:nvPr/>
        </p:nvPicPr>
        <p:blipFill>
          <a:blip r:embed="rId11"/>
          <a:stretch>
            <a:fillRect/>
          </a:stretch>
        </p:blipFill>
        <p:spPr>
          <a:xfrm>
            <a:off x="4634242" y="777557"/>
            <a:ext cx="2028181" cy="1448701"/>
          </a:xfrm>
          <a:prstGeom prst="rect">
            <a:avLst/>
          </a:prstGeom>
        </p:spPr>
      </p:pic>
      <p:pic>
        <p:nvPicPr>
          <p:cNvPr id="24" name="Рисунок 23"/>
          <p:cNvPicPr>
            <a:picLocks noChangeAspect="1"/>
          </p:cNvPicPr>
          <p:nvPr/>
        </p:nvPicPr>
        <p:blipFill>
          <a:blip r:embed="rId12"/>
          <a:stretch>
            <a:fillRect/>
          </a:stretch>
        </p:blipFill>
        <p:spPr>
          <a:xfrm>
            <a:off x="4055070" y="2244071"/>
            <a:ext cx="1075617" cy="872708"/>
          </a:xfrm>
          <a:prstGeom prst="rect">
            <a:avLst/>
          </a:prstGeom>
        </p:spPr>
      </p:pic>
      <p:pic>
        <p:nvPicPr>
          <p:cNvPr id="25" name="Рисунок 24"/>
          <p:cNvPicPr>
            <a:picLocks noChangeAspect="1"/>
          </p:cNvPicPr>
          <p:nvPr/>
        </p:nvPicPr>
        <p:blipFill>
          <a:blip r:embed="rId13"/>
          <a:stretch>
            <a:fillRect/>
          </a:stretch>
        </p:blipFill>
        <p:spPr>
          <a:xfrm>
            <a:off x="5270809" y="2219558"/>
            <a:ext cx="784676" cy="910442"/>
          </a:xfrm>
          <a:prstGeom prst="rect">
            <a:avLst/>
          </a:prstGeom>
        </p:spPr>
      </p:pic>
      <p:pic>
        <p:nvPicPr>
          <p:cNvPr id="26" name="Рисунок 25"/>
          <p:cNvPicPr>
            <a:picLocks noChangeAspect="1"/>
          </p:cNvPicPr>
          <p:nvPr/>
        </p:nvPicPr>
        <p:blipFill>
          <a:blip r:embed="rId14"/>
          <a:stretch>
            <a:fillRect/>
          </a:stretch>
        </p:blipFill>
        <p:spPr>
          <a:xfrm>
            <a:off x="4706386" y="5103220"/>
            <a:ext cx="882932" cy="1609857"/>
          </a:xfrm>
          <a:prstGeom prst="rect">
            <a:avLst/>
          </a:prstGeom>
        </p:spPr>
      </p:pic>
      <p:pic>
        <p:nvPicPr>
          <p:cNvPr id="28" name="Рисунок 27"/>
          <p:cNvPicPr>
            <a:picLocks noChangeAspect="1"/>
          </p:cNvPicPr>
          <p:nvPr/>
        </p:nvPicPr>
        <p:blipFill>
          <a:blip r:embed="rId15"/>
          <a:stretch>
            <a:fillRect/>
          </a:stretch>
        </p:blipFill>
        <p:spPr>
          <a:xfrm>
            <a:off x="395234" y="5395035"/>
            <a:ext cx="1378895" cy="629865"/>
          </a:xfrm>
          <a:prstGeom prst="rect">
            <a:avLst/>
          </a:prstGeom>
        </p:spPr>
      </p:pic>
      <p:pic>
        <p:nvPicPr>
          <p:cNvPr id="30" name="Рисунок 29"/>
          <p:cNvPicPr>
            <a:picLocks noChangeAspect="1"/>
          </p:cNvPicPr>
          <p:nvPr/>
        </p:nvPicPr>
        <p:blipFill>
          <a:blip r:embed="rId16"/>
          <a:stretch>
            <a:fillRect/>
          </a:stretch>
        </p:blipFill>
        <p:spPr>
          <a:xfrm>
            <a:off x="1913445" y="5206224"/>
            <a:ext cx="998517" cy="998517"/>
          </a:xfrm>
          <a:prstGeom prst="rect">
            <a:avLst/>
          </a:prstGeom>
        </p:spPr>
      </p:pic>
      <p:pic>
        <p:nvPicPr>
          <p:cNvPr id="32" name="Рисунок 31"/>
          <p:cNvPicPr>
            <a:picLocks noChangeAspect="1"/>
          </p:cNvPicPr>
          <p:nvPr/>
        </p:nvPicPr>
        <p:blipFill>
          <a:blip r:embed="rId17"/>
          <a:stretch>
            <a:fillRect/>
          </a:stretch>
        </p:blipFill>
        <p:spPr>
          <a:xfrm>
            <a:off x="471607" y="3830353"/>
            <a:ext cx="7764714" cy="1988677"/>
          </a:xfrm>
          <a:prstGeom prst="rect">
            <a:avLst/>
          </a:prstGeom>
          <a:effectLst>
            <a:glow rad="228600">
              <a:schemeClr val="accent1">
                <a:alpha val="40000"/>
              </a:schemeClr>
            </a:glow>
            <a:outerShdw blurRad="50800" dist="50800" dir="5400000" algn="ctr" rotWithShape="0">
              <a:srgbClr val="000000">
                <a:alpha val="80000"/>
              </a:srgbClr>
            </a:outerShdw>
            <a:softEdge rad="0"/>
          </a:effectLst>
        </p:spPr>
      </p:pic>
      <p:pic>
        <p:nvPicPr>
          <p:cNvPr id="33" name="Рисунок 32"/>
          <p:cNvPicPr>
            <a:picLocks noChangeAspect="1"/>
          </p:cNvPicPr>
          <p:nvPr/>
        </p:nvPicPr>
        <p:blipFill>
          <a:blip r:embed="rId18"/>
          <a:stretch>
            <a:fillRect/>
          </a:stretch>
        </p:blipFill>
        <p:spPr>
          <a:xfrm>
            <a:off x="6907012" y="5251136"/>
            <a:ext cx="1255375" cy="1255375"/>
          </a:xfrm>
          <a:prstGeom prst="rect">
            <a:avLst/>
          </a:prstGeom>
          <a:effectLst>
            <a:softEdge rad="190500"/>
          </a:effectLst>
        </p:spPr>
      </p:pic>
      <p:sp>
        <p:nvSpPr>
          <p:cNvPr id="3" name="Овал 2"/>
          <p:cNvSpPr/>
          <p:nvPr/>
        </p:nvSpPr>
        <p:spPr>
          <a:xfrm>
            <a:off x="8236320" y="4384850"/>
            <a:ext cx="1510887" cy="948112"/>
          </a:xfrm>
          <a:prstGeom prst="ellipse">
            <a:avLst/>
          </a:prstGeom>
          <a:solidFill>
            <a:srgbClr val="B17BD3"/>
          </a:solidFill>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223563" y="4616018"/>
            <a:ext cx="1434514" cy="461665"/>
          </a:xfrm>
          <a:prstGeom prst="rect">
            <a:avLst/>
          </a:prstGeom>
          <a:noFill/>
        </p:spPr>
        <p:txBody>
          <a:bodyPr wrap="square" lIns="91440" tIns="45720" rIns="91440" bIns="45720">
            <a:spAutoFit/>
          </a:bodyPr>
          <a:lstStyle/>
          <a:p>
            <a:pPr algn="ctr"/>
            <a:r>
              <a:rPr lang="ru-RU" sz="1200" b="0" cap="none" spc="0" dirty="0" smtClean="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Газоанализаторы, газосигнализаторы</a:t>
            </a:r>
            <a:endParaRPr lang="ru-RU" sz="12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09376" y="5470968"/>
            <a:ext cx="1354601" cy="1342058"/>
          </a:xfrm>
          <a:prstGeom prst="rect">
            <a:avLst/>
          </a:prstGeom>
        </p:spPr>
      </p:pic>
      <p:pic>
        <p:nvPicPr>
          <p:cNvPr id="6" name="Рисунок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71634" y="5371682"/>
            <a:ext cx="1530532" cy="1441344"/>
          </a:xfrm>
          <a:prstGeom prst="rect">
            <a:avLst/>
          </a:prstGeom>
        </p:spPr>
      </p:pic>
    </p:spTree>
    <p:extLst>
      <p:ext uri="{BB962C8B-B14F-4D97-AF65-F5344CB8AC3E}">
        <p14:creationId xmlns:p14="http://schemas.microsoft.com/office/powerpoint/2010/main" val="3437191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27314" y="168599"/>
            <a:ext cx="8823910" cy="574307"/>
          </a:xfrm>
        </p:spPr>
        <p:txBody>
          <a:bodyPr>
            <a:normAutofit fontScale="90000"/>
          </a:bodyPr>
          <a:lstStyle/>
          <a:p>
            <a:pPr algn="ctr"/>
            <a:r>
              <a:rPr lang="ru-RU" dirty="0" smtClean="0">
                <a:solidFill>
                  <a:srgbClr val="0070C0"/>
                </a:solidFill>
              </a:rPr>
              <a:t>Смывающие и обезвреживающие средства</a:t>
            </a:r>
            <a:r>
              <a:rPr lang="ru-RU" dirty="0" smtClean="0"/>
              <a:t/>
            </a:r>
            <a:br>
              <a:rPr lang="ru-RU" dirty="0" smtClean="0"/>
            </a:br>
            <a:r>
              <a:rPr lang="ru-RU" sz="1300" u="sng" dirty="0">
                <a:solidFill>
                  <a:schemeClr val="tx1"/>
                </a:solidFill>
                <a:latin typeface="Times New Roman" panose="02020603050405020304" pitchFamily="18" charset="0"/>
                <a:cs typeface="Times New Roman" panose="02020603050405020304" pitchFamily="18" charset="0"/>
              </a:rPr>
              <a:t>Приказ </a:t>
            </a:r>
            <a:r>
              <a:rPr lang="ru-RU" sz="1300" u="sng" dirty="0" err="1">
                <a:solidFill>
                  <a:schemeClr val="tx1"/>
                </a:solidFill>
                <a:latin typeface="Times New Roman" panose="02020603050405020304" pitchFamily="18" charset="0"/>
                <a:cs typeface="Times New Roman" panose="02020603050405020304" pitchFamily="18" charset="0"/>
              </a:rPr>
              <a:t>Минздравсоцразвития</a:t>
            </a:r>
            <a:r>
              <a:rPr lang="ru-RU" sz="1300" u="sng" dirty="0">
                <a:solidFill>
                  <a:schemeClr val="tx1"/>
                </a:solidFill>
                <a:latin typeface="Times New Roman" panose="02020603050405020304" pitchFamily="18" charset="0"/>
                <a:cs typeface="Times New Roman" panose="02020603050405020304" pitchFamily="18" charset="0"/>
              </a:rPr>
              <a:t> России от 17.12.2010 N </a:t>
            </a:r>
            <a:r>
              <a:rPr lang="ru-RU" sz="1300" u="sng" dirty="0" smtClean="0">
                <a:solidFill>
                  <a:schemeClr val="tx1"/>
                </a:solidFill>
                <a:latin typeface="Times New Roman" panose="02020603050405020304" pitchFamily="18" charset="0"/>
                <a:cs typeface="Times New Roman" panose="02020603050405020304" pitchFamily="18" charset="0"/>
              </a:rPr>
              <a:t>1122н </a:t>
            </a:r>
            <a:r>
              <a:rPr lang="ru-RU" sz="1300" u="sng" dirty="0">
                <a:solidFill>
                  <a:schemeClr val="tx1"/>
                </a:solidFill>
                <a:latin typeface="Times New Roman" panose="02020603050405020304" pitchFamily="18" charset="0"/>
                <a:cs typeface="Times New Roman" panose="02020603050405020304" pitchFamily="18" charset="0"/>
              </a:rPr>
              <a:t>"Об утверждении типовых норм бесплатной выдачи работникам смывающих и (или) обезвреживающих средств и стандарта безопасности труда "Обеспечение работников смывающими и (или) обезвреживающими средствами</a:t>
            </a:r>
            <a:r>
              <a:rPr lang="ru-RU" sz="1300" u="sng" dirty="0" smtClean="0">
                <a:solidFill>
                  <a:schemeClr val="tx1"/>
                </a:solidFill>
                <a:latin typeface="Times New Roman" panose="02020603050405020304" pitchFamily="18" charset="0"/>
                <a:cs typeface="Times New Roman" panose="02020603050405020304" pitchFamily="18" charset="0"/>
              </a:rPr>
              <a:t>"</a:t>
            </a:r>
            <a:endParaRPr lang="ru-RU" sz="1300" u="sng"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4087251087"/>
              </p:ext>
            </p:extLst>
          </p:nvPr>
        </p:nvGraphicFramePr>
        <p:xfrm>
          <a:off x="600745" y="1372288"/>
          <a:ext cx="10131308" cy="4880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4737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015" y="340093"/>
            <a:ext cx="9015306" cy="1323244"/>
          </a:xfrm>
        </p:spPr>
        <p:txBody>
          <a:bodyPr>
            <a:normAutofit/>
          </a:bodyPr>
          <a:lstStyle/>
          <a:p>
            <a:pPr algn="ctr"/>
            <a:r>
              <a:rPr lang="ru-RU" dirty="0" smtClean="0">
                <a:solidFill>
                  <a:srgbClr val="0070C0"/>
                </a:solidFill>
                <a:latin typeface="Times New Roman" panose="02020603050405020304" pitchFamily="18" charset="0"/>
                <a:cs typeface="Times New Roman" panose="02020603050405020304" pitchFamily="18" charset="0"/>
              </a:rPr>
              <a:t>Процедура </a:t>
            </a:r>
            <a:r>
              <a:rPr lang="ru-RU" dirty="0">
                <a:solidFill>
                  <a:srgbClr val="0070C0"/>
                </a:solidFill>
                <a:latin typeface="Times New Roman" panose="02020603050405020304" pitchFamily="18" charset="0"/>
                <a:cs typeface="Times New Roman" panose="02020603050405020304" pitchFamily="18" charset="0"/>
              </a:rPr>
              <a:t>обеспечения работников </a:t>
            </a:r>
            <a:r>
              <a:rPr lang="ru-RU" dirty="0" smtClean="0">
                <a:solidFill>
                  <a:srgbClr val="0070C0"/>
                </a:solidFill>
                <a:latin typeface="Times New Roman" panose="02020603050405020304" pitchFamily="18" charset="0"/>
                <a:cs typeface="Times New Roman" panose="02020603050405020304" pitchFamily="18" charset="0"/>
              </a:rPr>
              <a:t>молоком</a:t>
            </a:r>
            <a:endParaRPr lang="ru-RU" dirty="0">
              <a:solidFill>
                <a:srgbClr val="0070C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5794" y="1014562"/>
            <a:ext cx="10668000" cy="1569660"/>
          </a:xfrm>
          <a:prstGeom prst="rect">
            <a:avLst/>
          </a:prstGeom>
          <a:noFill/>
        </p:spPr>
        <p:txBody>
          <a:bodyPr wrap="square" lIns="91440" tIns="45720" rIns="91440" bIns="45720">
            <a:spAutoFit/>
          </a:bodyPr>
          <a:lstStyle/>
          <a:p>
            <a:pPr>
              <a:defRPr/>
            </a:pPr>
            <a:r>
              <a:rPr lang="ru-RU" altLang="ru-RU" sz="1600" i="1" u="sng" dirty="0" smtClean="0">
                <a:solidFill>
                  <a:schemeClr val="tx1">
                    <a:lumMod val="95000"/>
                    <a:lumOff val="5000"/>
                  </a:schemeClr>
                </a:solidFill>
                <a:latin typeface="Times New Roman" panose="02020603050405020304" pitchFamily="18" charset="0"/>
                <a:cs typeface="Times New Roman" panose="02020603050405020304" pitchFamily="18" charset="0"/>
              </a:rPr>
              <a:t>Приказ </a:t>
            </a:r>
            <a:r>
              <a:rPr lang="ru-RU" altLang="ru-RU" sz="1600" i="1" u="sng" dirty="0">
                <a:solidFill>
                  <a:schemeClr val="tx1">
                    <a:lumMod val="95000"/>
                    <a:lumOff val="5000"/>
                  </a:schemeClr>
                </a:solidFill>
                <a:latin typeface="Times New Roman" panose="02020603050405020304" pitchFamily="18" charset="0"/>
                <a:cs typeface="Times New Roman" panose="02020603050405020304" pitchFamily="18" charset="0"/>
              </a:rPr>
              <a:t>Минтруда России от 12.05.2022 N 291н "Об утверждении перечня вредных производственных факторов на рабочих местах с вредными условиями труда, установленными по результатам специальной оценки условий труда, при наличии которых занятым на таких рабочих местах работникам выдаются бесплатно по установленным нормам молоко или другие равноценные пищевые продукты, норм и условий бесплатной выдачи молока или других равноценных пищевых продуктов, порядка осуществления компенсационной выплаты, в размере, эквивалентном стоимости молока или других равноценных пищевых продуктов" (Зарегистрировано в Минюсте России 30.05.2022 N 68624)</a:t>
            </a:r>
          </a:p>
        </p:txBody>
      </p:sp>
      <p:pic>
        <p:nvPicPr>
          <p:cNvPr id="6" name="Рисунок 5"/>
          <p:cNvPicPr>
            <a:picLocks noChangeAspect="1"/>
          </p:cNvPicPr>
          <p:nvPr/>
        </p:nvPicPr>
        <p:blipFill>
          <a:blip r:embed="rId2"/>
          <a:stretch>
            <a:fillRect/>
          </a:stretch>
        </p:blipFill>
        <p:spPr>
          <a:xfrm>
            <a:off x="468015" y="2508069"/>
            <a:ext cx="8832740" cy="4096507"/>
          </a:xfrm>
          <a:prstGeom prst="rect">
            <a:avLst/>
          </a:prstGeom>
        </p:spPr>
      </p:pic>
    </p:spTree>
    <p:extLst>
      <p:ext uri="{BB962C8B-B14F-4D97-AF65-F5344CB8AC3E}">
        <p14:creationId xmlns:p14="http://schemas.microsoft.com/office/powerpoint/2010/main" val="4210171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2216" y="0"/>
            <a:ext cx="8596668" cy="1320800"/>
          </a:xfrm>
        </p:spPr>
        <p:txBody>
          <a:bodyPr>
            <a:normAutofit fontScale="90000"/>
          </a:bodyPr>
          <a:lstStyle/>
          <a:p>
            <a:pPr algn="ctr"/>
            <a:r>
              <a:rPr lang="ru-RU" dirty="0" smtClean="0">
                <a:solidFill>
                  <a:srgbClr val="0070C0"/>
                </a:solidFill>
                <a:latin typeface="Times New Roman" panose="02020603050405020304" pitchFamily="18" charset="0"/>
                <a:cs typeface="Times New Roman" panose="02020603050405020304" pitchFamily="18" charset="0"/>
              </a:rPr>
              <a:t>Процедуры </a:t>
            </a:r>
            <a:r>
              <a:rPr lang="ru-RU" dirty="0">
                <a:solidFill>
                  <a:srgbClr val="0070C0"/>
                </a:solidFill>
                <a:latin typeface="Times New Roman" panose="02020603050405020304" pitchFamily="18" charset="0"/>
                <a:cs typeface="Times New Roman" panose="02020603050405020304" pitchFamily="18" charset="0"/>
              </a:rPr>
              <a:t>обеспечения безопасного выполнения подрядных работ </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5" name="Прямоугольник 4"/>
          <p:cNvSpPr/>
          <p:nvPr/>
        </p:nvSpPr>
        <p:spPr>
          <a:xfrm>
            <a:off x="872216" y="949977"/>
            <a:ext cx="8986430" cy="738664"/>
          </a:xfrm>
          <a:prstGeom prst="rect">
            <a:avLst/>
          </a:prstGeom>
          <a:noFill/>
        </p:spPr>
        <p:txBody>
          <a:bodyPr wrap="square" lIns="91440" tIns="45720" rIns="91440" bIns="45720">
            <a:spAutoFit/>
          </a:bodyPr>
          <a:lstStyle/>
          <a:p>
            <a:r>
              <a:rPr lang="ru-RU" altLang="ru-RU" sz="1400" u="sng" dirty="0">
                <a:latin typeface="Times New Roman" panose="02020603050405020304" pitchFamily="18" charset="0"/>
                <a:cs typeface="Times New Roman" panose="02020603050405020304" pitchFamily="18" charset="0"/>
              </a:rPr>
              <a:t>Приказ Министерства труда и социальной защиты РФ от 22 сентября 2021 г. N 656н “Об утверждении примерного перечня мероприятий по предотвращению случаев повреждения здоровья работников (при производстве работ (оказании услуг) на территории, находящейся под контролем другого работодателя (иного лица)”</a:t>
            </a:r>
          </a:p>
        </p:txBody>
      </p:sp>
      <p:sp>
        <p:nvSpPr>
          <p:cNvPr id="9" name="Прямоугольник 8"/>
          <p:cNvSpPr/>
          <p:nvPr/>
        </p:nvSpPr>
        <p:spPr>
          <a:xfrm>
            <a:off x="999818" y="1913771"/>
            <a:ext cx="2451523" cy="724358"/>
          </a:xfrm>
          <a:prstGeom prst="rect">
            <a:avLst/>
          </a:prstGeom>
          <a:solidFill>
            <a:srgbClr val="877DD1"/>
          </a:solidFill>
          <a:ln>
            <a:noFill/>
          </a:ln>
          <a:effectLst>
            <a:outerShdw blurRad="50800" dist="38100" algn="l" rotWithShape="0">
              <a:prstClr val="black">
                <a:alpha val="40000"/>
              </a:prst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138511" y="1897291"/>
            <a:ext cx="2159724" cy="724358"/>
          </a:xfrm>
          <a:prstGeom prst="rect">
            <a:avLst/>
          </a:prstGeom>
          <a:solidFill>
            <a:srgbClr val="877DD1"/>
          </a:solidFill>
          <a:ln>
            <a:noFill/>
          </a:ln>
          <a:effectLst>
            <a:outerShdw blurRad="50800" dist="38100" algn="l" rotWithShape="0">
              <a:prstClr val="black">
                <a:alpha val="40000"/>
              </a:prst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288203" y="1936535"/>
            <a:ext cx="1962139" cy="646331"/>
          </a:xfrm>
          <a:prstGeom prst="rect">
            <a:avLst/>
          </a:prstGeom>
          <a:noFill/>
        </p:spPr>
        <p:txBody>
          <a:bodyPr wrap="none" lIns="91440" tIns="45720" rIns="91440" bIns="45720">
            <a:spAutoFit/>
          </a:bodyPr>
          <a:lstStyle/>
          <a:p>
            <a:pPr algn="ctr"/>
            <a:r>
              <a:rPr lang="ru-RU" b="0" cap="none" spc="0" dirty="0" smtClean="0">
                <a:ln w="0"/>
                <a:solidFill>
                  <a:schemeClr val="tx1"/>
                </a:solidFill>
                <a:latin typeface="Times New Roman" panose="02020603050405020304" pitchFamily="18" charset="0"/>
                <a:cs typeface="Times New Roman" panose="02020603050405020304" pitchFamily="18" charset="0"/>
              </a:rPr>
              <a:t>Контролирующий</a:t>
            </a:r>
          </a:p>
          <a:p>
            <a:pPr algn="ctr"/>
            <a:r>
              <a:rPr lang="ru-RU" b="0" cap="none" spc="0" dirty="0" smtClean="0">
                <a:ln w="0"/>
                <a:solidFill>
                  <a:schemeClr val="tx1"/>
                </a:solidFill>
                <a:latin typeface="Times New Roman" panose="02020603050405020304" pitchFamily="18" charset="0"/>
                <a:cs typeface="Times New Roman" panose="02020603050405020304" pitchFamily="18" charset="0"/>
              </a:rPr>
              <a:t> работодатель</a:t>
            </a:r>
            <a:endParaRPr lang="ru-RU" b="0" cap="none" spc="0" dirty="0">
              <a:ln w="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450887" y="1926046"/>
            <a:ext cx="1534971" cy="646331"/>
          </a:xfrm>
          <a:prstGeom prst="rect">
            <a:avLst/>
          </a:prstGeom>
          <a:noFill/>
        </p:spPr>
        <p:txBody>
          <a:bodyPr wrap="none" lIns="91440" tIns="45720" rIns="91440" bIns="45720">
            <a:spAutoFit/>
          </a:bodyPr>
          <a:lstStyle/>
          <a:p>
            <a:pPr algn="ctr"/>
            <a:r>
              <a:rPr lang="ru-RU" b="0" cap="none" spc="0" dirty="0" smtClean="0">
                <a:ln w="0"/>
                <a:solidFill>
                  <a:schemeClr val="tx1"/>
                </a:solidFill>
                <a:latin typeface="Times New Roman" panose="02020603050405020304" pitchFamily="18" charset="0"/>
                <a:cs typeface="Times New Roman" panose="02020603050405020304" pitchFamily="18" charset="0"/>
              </a:rPr>
              <a:t>Зависимый</a:t>
            </a:r>
          </a:p>
          <a:p>
            <a:pPr algn="ctr"/>
            <a:r>
              <a:rPr lang="ru-RU" b="0" cap="none" spc="0" dirty="0" smtClean="0">
                <a:ln w="0"/>
                <a:solidFill>
                  <a:schemeClr val="tx1"/>
                </a:solidFill>
                <a:latin typeface="Times New Roman" panose="02020603050405020304" pitchFamily="18" charset="0"/>
                <a:cs typeface="Times New Roman" panose="02020603050405020304" pitchFamily="18" charset="0"/>
              </a:rPr>
              <a:t> работодатель</a:t>
            </a:r>
            <a:endParaRPr lang="ru-RU" b="0" cap="none" spc="0" dirty="0">
              <a:ln w="0"/>
              <a:solidFill>
                <a:schemeClr val="tx1"/>
              </a:solidFill>
              <a:latin typeface="Times New Roman" panose="02020603050405020304" pitchFamily="18" charset="0"/>
              <a:cs typeface="Times New Roman" panose="02020603050405020304" pitchFamily="18" charset="0"/>
            </a:endParaRPr>
          </a:p>
        </p:txBody>
      </p:sp>
      <p:sp>
        <p:nvSpPr>
          <p:cNvPr id="15" name="Стрелка вправо 14"/>
          <p:cNvSpPr/>
          <p:nvPr/>
        </p:nvSpPr>
        <p:spPr>
          <a:xfrm>
            <a:off x="6270827" y="2184781"/>
            <a:ext cx="764837" cy="213858"/>
          </a:xfrm>
          <a:prstGeom prst="rightArrow">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flipH="1">
            <a:off x="3529381" y="2157551"/>
            <a:ext cx="721502" cy="213858"/>
          </a:xfrm>
          <a:prstGeom prst="rightArrow">
            <a:avLst/>
          </a:prstGeom>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4328923" y="1936535"/>
            <a:ext cx="1840523" cy="676575"/>
          </a:xfrm>
          <a:prstGeom prst="rect">
            <a:avLst/>
          </a:prstGeom>
          <a:solidFill>
            <a:srgbClr val="877DD1"/>
          </a:solidFill>
          <a:ln>
            <a:noFill/>
          </a:ln>
          <a:effectLst>
            <a:outerShdw blurRad="50800" dist="38100" algn="l" rotWithShape="0">
              <a:prstClr val="black">
                <a:alpha val="40000"/>
              </a:prst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429764" y="2004477"/>
            <a:ext cx="1580369" cy="430887"/>
          </a:xfrm>
          <a:prstGeom prst="rect">
            <a:avLst/>
          </a:prstGeom>
          <a:noFill/>
        </p:spPr>
        <p:txBody>
          <a:bodyPr wrap="none" lIns="91440" tIns="45720" rIns="91440" bIns="45720">
            <a:spAutoFit/>
          </a:bodyPr>
          <a:lstStyle/>
          <a:p>
            <a:pPr algn="ctr"/>
            <a:r>
              <a:rPr lang="ru-RU" sz="2200" dirty="0" smtClean="0">
                <a:ln w="0"/>
                <a:latin typeface="Times New Roman" panose="02020603050405020304" pitchFamily="18" charset="0"/>
                <a:cs typeface="Times New Roman" panose="02020603050405020304" pitchFamily="18" charset="0"/>
              </a:rPr>
              <a:t>Акт-допуск</a:t>
            </a:r>
            <a:endParaRPr lang="ru-RU" sz="2200" b="0" cap="none" spc="0" dirty="0">
              <a:ln w="0"/>
              <a:solidFill>
                <a:schemeClr val="tx1"/>
              </a:solidFill>
              <a:latin typeface="Times New Roman" panose="02020603050405020304" pitchFamily="18" charset="0"/>
              <a:cs typeface="Times New Roman" panose="02020603050405020304" pitchFamily="18" charset="0"/>
            </a:endParaRPr>
          </a:p>
        </p:txBody>
      </p:sp>
      <p:sp>
        <p:nvSpPr>
          <p:cNvPr id="22" name="Стрелка вниз 21"/>
          <p:cNvSpPr/>
          <p:nvPr/>
        </p:nvSpPr>
        <p:spPr>
          <a:xfrm>
            <a:off x="5060246" y="2650808"/>
            <a:ext cx="360053" cy="376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2650809" y="3110029"/>
            <a:ext cx="7146308" cy="557761"/>
          </a:xfrm>
          <a:prstGeom prst="roundRect">
            <a:avLst/>
          </a:prstGeom>
          <a:ln>
            <a:solidFill>
              <a:srgbClr val="877DD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p:cNvSpPr/>
          <p:nvPr/>
        </p:nvSpPr>
        <p:spPr>
          <a:xfrm>
            <a:off x="2621384" y="3896516"/>
            <a:ext cx="7140689" cy="502344"/>
          </a:xfrm>
          <a:prstGeom prst="roundRect">
            <a:avLst/>
          </a:prstGeom>
          <a:ln>
            <a:solidFill>
              <a:srgbClr val="877DD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2650811" y="4537143"/>
            <a:ext cx="7111261" cy="532425"/>
          </a:xfrm>
          <a:prstGeom prst="roundRect">
            <a:avLst/>
          </a:prstGeom>
          <a:ln>
            <a:solidFill>
              <a:srgbClr val="877DD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кругленный прямоугольник 25"/>
          <p:cNvSpPr/>
          <p:nvPr/>
        </p:nvSpPr>
        <p:spPr>
          <a:xfrm>
            <a:off x="2650810" y="5313468"/>
            <a:ext cx="7111261" cy="454750"/>
          </a:xfrm>
          <a:prstGeom prst="roundRect">
            <a:avLst/>
          </a:prstGeom>
          <a:ln>
            <a:solidFill>
              <a:srgbClr val="877DD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26"/>
          <p:cNvSpPr/>
          <p:nvPr/>
        </p:nvSpPr>
        <p:spPr>
          <a:xfrm>
            <a:off x="2650809" y="6009714"/>
            <a:ext cx="7111261" cy="451692"/>
          </a:xfrm>
          <a:prstGeom prst="roundRect">
            <a:avLst/>
          </a:prstGeom>
          <a:ln>
            <a:solidFill>
              <a:srgbClr val="877DD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2593552" y="3067207"/>
            <a:ext cx="7354549" cy="523220"/>
          </a:xfrm>
          <a:prstGeom prst="rect">
            <a:avLst/>
          </a:prstGeom>
          <a:noFill/>
        </p:spPr>
        <p:txBody>
          <a:bodyPr wrap="square" lIns="91440" tIns="45720" rIns="91440" bIns="45720">
            <a:spAutoFit/>
          </a:bodyPr>
          <a:lstStyle/>
          <a:p>
            <a:pPr algn="ctr"/>
            <a:r>
              <a:rPr lang="ru-RU" sz="1400" dirty="0" smtClean="0">
                <a:latin typeface="Times New Roman" panose="02020603050405020304" pitchFamily="18" charset="0"/>
                <a:cs typeface="Times New Roman" panose="02020603050405020304" pitchFamily="18" charset="0"/>
              </a:rPr>
              <a:t>Ответственные </a:t>
            </a:r>
            <a:r>
              <a:rPr lang="ru-RU" sz="1400" dirty="0">
                <a:latin typeface="Times New Roman" panose="02020603050405020304" pitchFamily="18" charset="0"/>
                <a:cs typeface="Times New Roman" panose="02020603050405020304" pitchFamily="18" charset="0"/>
              </a:rPr>
              <a:t>за безопасную организацию </a:t>
            </a:r>
            <a:r>
              <a:rPr lang="ru-RU" sz="1400" dirty="0" smtClean="0">
                <a:latin typeface="Times New Roman" panose="02020603050405020304" pitchFamily="18" charset="0"/>
                <a:cs typeface="Times New Roman" panose="02020603050405020304" pitchFamily="18" charset="0"/>
              </a:rPr>
              <a:t>работ</a:t>
            </a:r>
          </a:p>
          <a:p>
            <a:pPr algn="ct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со стороны контролирующего </a:t>
            </a:r>
            <a:r>
              <a:rPr lang="ru-RU" sz="1400" dirty="0" smtClean="0">
                <a:latin typeface="Times New Roman" panose="02020603050405020304" pitchFamily="18" charset="0"/>
                <a:cs typeface="Times New Roman" panose="02020603050405020304" pitchFamily="18" charset="0"/>
              </a:rPr>
              <a:t>работодателя и со стороны зависимого работодателя) </a:t>
            </a:r>
            <a:endParaRPr lang="ru-RU"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3684928" y="3887249"/>
            <a:ext cx="5350214" cy="523220"/>
          </a:xfrm>
          <a:prstGeom prst="rect">
            <a:avLst/>
          </a:prstGeom>
          <a:noFill/>
        </p:spPr>
        <p:txBody>
          <a:bodyPr wrap="square" lIns="91440" tIns="45720" rIns="91440" bIns="45720">
            <a:spAutoFit/>
          </a:bodyPr>
          <a:lstStyle/>
          <a:p>
            <a:pPr algn="ctr"/>
            <a:r>
              <a:rPr lang="ru-RU" sz="1400" dirty="0" smtClean="0">
                <a:latin typeface="Times New Roman" panose="02020603050405020304" pitchFamily="18" charset="0"/>
                <a:cs typeface="Times New Roman" panose="02020603050405020304" pitchFamily="18" charset="0"/>
              </a:rPr>
              <a:t>Перечни вредных факторов и </a:t>
            </a:r>
            <a:r>
              <a:rPr lang="ru-RU" sz="1400" dirty="0">
                <a:latin typeface="Times New Roman" panose="02020603050405020304" pitchFamily="18" charset="0"/>
                <a:cs typeface="Times New Roman" panose="02020603050405020304" pitchFamily="18" charset="0"/>
              </a:rPr>
              <a:t>перечень идентифицированных опасностей</a:t>
            </a:r>
            <a:endParaRPr lang="ru-RU"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3915836" y="4548752"/>
            <a:ext cx="4528343" cy="523220"/>
          </a:xfrm>
          <a:prstGeom prst="rect">
            <a:avLst/>
          </a:prstGeom>
          <a:noFill/>
        </p:spPr>
        <p:txBody>
          <a:bodyPr wrap="square" lIns="91440" tIns="45720" rIns="91440" bIns="45720">
            <a:spAutoFit/>
          </a:bodyPr>
          <a:lstStyle/>
          <a:p>
            <a:pPr algn="ctr"/>
            <a:r>
              <a:rPr lang="ru-RU" sz="1400" dirty="0" smtClean="0">
                <a:latin typeface="Times New Roman" panose="02020603050405020304" pitchFamily="18" charset="0"/>
                <a:cs typeface="Times New Roman" panose="02020603050405020304" pitchFamily="18" charset="0"/>
              </a:rPr>
              <a:t>Мероприятия, которые необходимо выполнить до </a:t>
            </a:r>
            <a:r>
              <a:rPr lang="ru-RU" sz="1400" dirty="0">
                <a:latin typeface="Times New Roman" panose="02020603050405020304" pitchFamily="18" charset="0"/>
                <a:cs typeface="Times New Roman" panose="02020603050405020304" pitchFamily="18" charset="0"/>
              </a:rPr>
              <a:t>начала производства </a:t>
            </a:r>
            <a:r>
              <a:rPr lang="ru-RU" sz="1400" dirty="0" smtClean="0">
                <a:latin typeface="Times New Roman" panose="02020603050405020304" pitchFamily="18" charset="0"/>
                <a:cs typeface="Times New Roman" panose="02020603050405020304" pitchFamily="18" charset="0"/>
              </a:rPr>
              <a:t>работ</a:t>
            </a:r>
            <a:endParaRPr lang="ru-RU"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3944154" y="5386954"/>
            <a:ext cx="4489532" cy="307777"/>
          </a:xfrm>
          <a:prstGeom prst="rect">
            <a:avLst/>
          </a:prstGeom>
          <a:noFill/>
        </p:spPr>
        <p:txBody>
          <a:bodyPr wrap="square" lIns="91440" tIns="45720" rIns="91440" bIns="45720">
            <a:spAutoFit/>
          </a:bodyPr>
          <a:lstStyle/>
          <a:p>
            <a:pPr algn="ctr"/>
            <a:r>
              <a:rPr lang="ru-RU" sz="1400" dirty="0" smtClean="0">
                <a:latin typeface="Times New Roman" panose="02020603050405020304" pitchFamily="18" charset="0"/>
                <a:cs typeface="Times New Roman" panose="02020603050405020304" pitchFamily="18" charset="0"/>
              </a:rPr>
              <a:t>Осуществление контроля в ходе производства работ</a:t>
            </a:r>
            <a:endParaRPr lang="ru-RU"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3345707" y="5984176"/>
            <a:ext cx="5721465" cy="523220"/>
          </a:xfrm>
          <a:prstGeom prst="rect">
            <a:avLst/>
          </a:prstGeom>
          <a:noFill/>
        </p:spPr>
        <p:txBody>
          <a:bodyPr wrap="square" lIns="91440" tIns="45720" rIns="91440" bIns="45720">
            <a:spAutoFit/>
          </a:bodyPr>
          <a:lstStyle/>
          <a:p>
            <a:pPr algn="ctr"/>
            <a:r>
              <a:rPr lang="ru-RU" sz="1400" dirty="0" smtClean="0">
                <a:latin typeface="Times New Roman" panose="02020603050405020304" pitchFamily="18" charset="0"/>
                <a:cs typeface="Times New Roman" panose="02020603050405020304" pitchFamily="18" charset="0"/>
              </a:rPr>
              <a:t>Мероприятия, которые необходимо выполнить  по завершению </a:t>
            </a:r>
            <a:r>
              <a:rPr lang="ru-RU" sz="1400" dirty="0">
                <a:latin typeface="Times New Roman" panose="02020603050405020304" pitchFamily="18" charset="0"/>
                <a:cs typeface="Times New Roman" panose="02020603050405020304" pitchFamily="18" charset="0"/>
              </a:rPr>
              <a:t>выполнения работ </a:t>
            </a:r>
            <a:endParaRPr lang="ru-RU"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4" name="Рисунок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212" y="2723332"/>
            <a:ext cx="2265711" cy="3260844"/>
          </a:xfrm>
          <a:prstGeom prst="rect">
            <a:avLst/>
          </a:prstGeom>
        </p:spPr>
      </p:pic>
    </p:spTree>
    <p:extLst>
      <p:ext uri="{BB962C8B-B14F-4D97-AF65-F5344CB8AC3E}">
        <p14:creationId xmlns:p14="http://schemas.microsoft.com/office/powerpoint/2010/main" val="172471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6" y="252548"/>
            <a:ext cx="8596668" cy="1320800"/>
          </a:xfrm>
        </p:spPr>
        <p:txBody>
          <a:bodyPr/>
          <a:lstStyle/>
          <a:p>
            <a:pPr algn="ctr"/>
            <a:r>
              <a:rPr lang="ru-RU" sz="3200" dirty="0" smtClean="0">
                <a:solidFill>
                  <a:srgbClr val="0070C0"/>
                </a:solidFill>
                <a:latin typeface="Times New Roman" panose="02020603050405020304" pitchFamily="18" charset="0"/>
                <a:cs typeface="Times New Roman" panose="02020603050405020304" pitchFamily="18" charset="0"/>
              </a:rPr>
              <a:t>Несчастные случаи и микротравмы</a:t>
            </a:r>
            <a:r>
              <a:rPr lang="ru-RU" dirty="0" smtClean="0"/>
              <a:t/>
            </a:r>
            <a:br>
              <a:rPr lang="ru-RU" dirty="0" smtClean="0"/>
            </a:br>
            <a:endParaRPr lang="ru-RU" dirty="0"/>
          </a:p>
        </p:txBody>
      </p:sp>
      <p:sp>
        <p:nvSpPr>
          <p:cNvPr id="3" name="Объект 2"/>
          <p:cNvSpPr>
            <a:spLocks noGrp="1"/>
          </p:cNvSpPr>
          <p:nvPr>
            <p:ph sz="half" idx="1"/>
          </p:nvPr>
        </p:nvSpPr>
        <p:spPr>
          <a:xfrm>
            <a:off x="677336" y="1201783"/>
            <a:ext cx="4184035" cy="4728753"/>
          </a:xfrm>
        </p:spPr>
        <p:txBody>
          <a:bodyPr>
            <a:normAutofit fontScale="92500" lnSpcReduction="20000"/>
          </a:bodyPr>
          <a:lstStyle/>
          <a:p>
            <a:r>
              <a:rPr lang="ru-RU" sz="1500" b="1" dirty="0" smtClean="0">
                <a:latin typeface="Times New Roman" panose="02020603050405020304" pitchFamily="18" charset="0"/>
                <a:cs typeface="Times New Roman" panose="02020603050405020304" pitchFamily="18" charset="0"/>
              </a:rPr>
              <a:t>Статья </a:t>
            </a:r>
            <a:r>
              <a:rPr lang="ru-RU" sz="1500" b="1" dirty="0">
                <a:latin typeface="Times New Roman" panose="02020603050405020304" pitchFamily="18" charset="0"/>
                <a:cs typeface="Times New Roman" panose="02020603050405020304" pitchFamily="18" charset="0"/>
              </a:rPr>
              <a:t>229.2</a:t>
            </a:r>
            <a:r>
              <a:rPr lang="ru-RU" sz="1500" b="1" dirty="0" smtClean="0">
                <a:latin typeface="Times New Roman" panose="02020603050405020304" pitchFamily="18" charset="0"/>
                <a:cs typeface="Times New Roman" panose="02020603050405020304" pitchFamily="18" charset="0"/>
              </a:rPr>
              <a:t>. ТК </a:t>
            </a:r>
            <a:r>
              <a:rPr lang="ru-RU" sz="1500" b="1" dirty="0">
                <a:latin typeface="Times New Roman" panose="02020603050405020304" pitchFamily="18" charset="0"/>
                <a:cs typeface="Times New Roman" panose="02020603050405020304" pitchFamily="18" charset="0"/>
              </a:rPr>
              <a:t>Порядок проведения расследования несчастных </a:t>
            </a:r>
            <a:r>
              <a:rPr lang="ru-RU" sz="1500" b="1" dirty="0" smtClean="0">
                <a:latin typeface="Times New Roman" panose="02020603050405020304" pitchFamily="18" charset="0"/>
                <a:cs typeface="Times New Roman" panose="02020603050405020304" pitchFamily="18" charset="0"/>
              </a:rPr>
              <a:t>случаев</a:t>
            </a:r>
          </a:p>
          <a:p>
            <a:r>
              <a:rPr lang="ru-RU" altLang="ru-RU" sz="1500" dirty="0">
                <a:solidFill>
                  <a:schemeClr val="tx1"/>
                </a:solidFill>
                <a:latin typeface="Times New Roman" panose="02020603050405020304" pitchFamily="18" charset="0"/>
                <a:cs typeface="Times New Roman" panose="02020603050405020304" pitchFamily="18" charset="0"/>
              </a:rPr>
              <a:t>Приказ Минтруда России от 20.04.2022 N 223н "Об утверждении Положения об особенностях расследования несчастных случаев на производстве в отдельных отраслях и организациях, форм документов, соответствующих классификаторов, необходимых для расследования несчастных случаев на производстве" (Зарегистрировано в Минюсте России 01.06.2022 N 68673)</a:t>
            </a:r>
          </a:p>
          <a:p>
            <a:r>
              <a:rPr lang="ru-RU" altLang="ru-RU" sz="1500" dirty="0">
                <a:solidFill>
                  <a:schemeClr val="tx1"/>
                </a:solidFill>
                <a:latin typeface="Times New Roman" panose="02020603050405020304" pitchFamily="18" charset="0"/>
                <a:cs typeface="Times New Roman" panose="02020603050405020304" pitchFamily="18" charset="0"/>
              </a:rPr>
              <a:t>Приказ </a:t>
            </a:r>
            <a:r>
              <a:rPr lang="ru-RU" altLang="ru-RU" sz="1500" dirty="0" err="1">
                <a:solidFill>
                  <a:schemeClr val="tx1"/>
                </a:solidFill>
                <a:latin typeface="Times New Roman" panose="02020603050405020304" pitchFamily="18" charset="0"/>
                <a:cs typeface="Times New Roman" panose="02020603050405020304" pitchFamily="18" charset="0"/>
              </a:rPr>
              <a:t>Минздравсоцразвития</a:t>
            </a:r>
            <a:r>
              <a:rPr lang="ru-RU" altLang="ru-RU" sz="1500" dirty="0">
                <a:solidFill>
                  <a:schemeClr val="tx1"/>
                </a:solidFill>
                <a:latin typeface="Times New Roman" panose="02020603050405020304" pitchFamily="18" charset="0"/>
                <a:cs typeface="Times New Roman" panose="02020603050405020304" pitchFamily="18" charset="0"/>
              </a:rPr>
              <a:t> России от 24.02.2005 N 160 "Об определении степени тяжести повреждения здоровья при несчастных случаях на </a:t>
            </a:r>
            <a:r>
              <a:rPr lang="ru-RU" altLang="ru-RU" sz="1500" dirty="0" smtClean="0">
                <a:solidFill>
                  <a:schemeClr val="tx1"/>
                </a:solidFill>
                <a:latin typeface="Times New Roman" panose="02020603050405020304" pitchFamily="18" charset="0"/>
                <a:cs typeface="Times New Roman" panose="02020603050405020304" pitchFamily="18" charset="0"/>
              </a:rPr>
              <a:t>производстве</a:t>
            </a:r>
          </a:p>
          <a:p>
            <a:r>
              <a:rPr lang="ru-RU" altLang="ru-RU" sz="1600" dirty="0" smtClean="0">
                <a:solidFill>
                  <a:schemeClr val="tx1"/>
                </a:solidFill>
                <a:latin typeface="Times New Roman" panose="02020603050405020304" pitchFamily="18" charset="0"/>
                <a:cs typeface="Times New Roman" panose="02020603050405020304" pitchFamily="18" charset="0"/>
              </a:rPr>
              <a:t>Приказ </a:t>
            </a:r>
            <a:r>
              <a:rPr lang="ru-RU" altLang="ru-RU" sz="1600" dirty="0" err="1">
                <a:solidFill>
                  <a:schemeClr val="tx1"/>
                </a:solidFill>
                <a:latin typeface="Times New Roman" panose="02020603050405020304" pitchFamily="18" charset="0"/>
                <a:cs typeface="Times New Roman" panose="02020603050405020304" pitchFamily="18" charset="0"/>
              </a:rPr>
              <a:t>Минздравсоцразвития</a:t>
            </a:r>
            <a:r>
              <a:rPr lang="ru-RU" altLang="ru-RU" sz="1600" dirty="0">
                <a:solidFill>
                  <a:schemeClr val="tx1"/>
                </a:solidFill>
                <a:latin typeface="Times New Roman" panose="02020603050405020304" pitchFamily="18" charset="0"/>
                <a:cs typeface="Times New Roman" panose="02020603050405020304" pitchFamily="18" charset="0"/>
              </a:rPr>
              <a:t> России от 15.04.2005 N 275 "О формах документов, необходимых для расследования несчастных случаев на производстве</a:t>
            </a:r>
            <a:endParaRPr lang="ru-RU" altLang="ru-RU" sz="1500" dirty="0" smtClean="0">
              <a:solidFill>
                <a:schemeClr val="tx1"/>
              </a:solidFill>
              <a:latin typeface="Times New Roman" panose="02020603050405020304" pitchFamily="18" charset="0"/>
              <a:cs typeface="Times New Roman" panose="02020603050405020304" pitchFamily="18" charset="0"/>
            </a:endParaRPr>
          </a:p>
          <a:p>
            <a:r>
              <a:rPr lang="ru-RU" altLang="ru-RU" sz="1500" dirty="0">
                <a:solidFill>
                  <a:schemeClr val="tx1"/>
                </a:solidFill>
                <a:latin typeface="Times New Roman" panose="02020603050405020304" pitchFamily="18" charset="0"/>
                <a:cs typeface="Times New Roman" panose="02020603050405020304" pitchFamily="18" charset="0"/>
              </a:rPr>
              <a:t>Постановление Правительства РФ от 15.12.2000 N 967 (ред. от 10.07.2020) "Об утверждении Положения о расследовании и учете профессиональных заболеваний</a:t>
            </a:r>
            <a:r>
              <a:rPr lang="ru-RU" altLang="ru-RU" sz="1500" dirty="0" smtClean="0">
                <a:solidFill>
                  <a:schemeClr val="tx1"/>
                </a:solidFill>
                <a:latin typeface="Times New Roman" panose="02020603050405020304" pitchFamily="18" charset="0"/>
                <a:cs typeface="Times New Roman" panose="02020603050405020304" pitchFamily="18" charset="0"/>
              </a:rPr>
              <a:t>"</a:t>
            </a:r>
            <a:endParaRPr lang="ru-RU" altLang="ru-RU" sz="1500" dirty="0">
              <a:solidFill>
                <a:schemeClr val="tx1"/>
              </a:solidFill>
              <a:latin typeface="Times New Roman" panose="02020603050405020304" pitchFamily="18" charset="0"/>
              <a:cs typeface="Times New Roman" panose="02020603050405020304" pitchFamily="18" charset="0"/>
            </a:endParaRPr>
          </a:p>
          <a:p>
            <a:pPr algn="just">
              <a:lnSpc>
                <a:spcPct val="80000"/>
              </a:lnSpc>
              <a:buNone/>
              <a:defRPr/>
            </a:pPr>
            <a:endParaRPr lang="ru-RU" altLang="ru-RU" sz="1500" dirty="0" smtClean="0">
              <a:solidFill>
                <a:schemeClr val="tx1"/>
              </a:solidFill>
              <a:latin typeface="Times New Roman" panose="02020603050405020304" pitchFamily="18" charset="0"/>
              <a:cs typeface="Times New Roman" panose="02020603050405020304" pitchFamily="18" charset="0"/>
            </a:endParaRPr>
          </a:p>
          <a:p>
            <a:pPr algn="just">
              <a:lnSpc>
                <a:spcPct val="80000"/>
              </a:lnSpc>
              <a:buNone/>
              <a:defRPr/>
            </a:pPr>
            <a:endParaRPr lang="ru-RU" dirty="0"/>
          </a:p>
        </p:txBody>
      </p:sp>
      <p:graphicFrame>
        <p:nvGraphicFramePr>
          <p:cNvPr id="5" name="Объект 4"/>
          <p:cNvGraphicFramePr>
            <a:graphicFrameLocks noGrp="1"/>
          </p:cNvGraphicFramePr>
          <p:nvPr>
            <p:ph sz="half" idx="2"/>
            <p:extLst>
              <p:ext uri="{D42A27DB-BD31-4B8C-83A1-F6EECF244321}">
                <p14:modId xmlns:p14="http://schemas.microsoft.com/office/powerpoint/2010/main" val="443509992"/>
              </p:ext>
            </p:extLst>
          </p:nvPr>
        </p:nvGraphicFramePr>
        <p:xfrm>
          <a:off x="5089525" y="1582738"/>
          <a:ext cx="4916624" cy="4748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5212642" y="1096294"/>
            <a:ext cx="4289516" cy="954107"/>
          </a:xfrm>
          <a:prstGeom prst="rect">
            <a:avLst/>
          </a:prstGeom>
          <a:noFill/>
        </p:spPr>
        <p:txBody>
          <a:bodyPr wrap="square" lIns="91440" tIns="45720" rIns="91440" bIns="45720">
            <a:spAutoFit/>
          </a:bodyPr>
          <a:lstStyle/>
          <a:p>
            <a:pPr algn="ctr"/>
            <a:r>
              <a:rPr lang="ru-RU" altLang="ru-RU" sz="1400" dirty="0">
                <a:latin typeface="Times New Roman" panose="02020603050405020304" pitchFamily="18" charset="0"/>
                <a:cs typeface="Times New Roman" panose="02020603050405020304" pitchFamily="18" charset="0"/>
              </a:rPr>
              <a:t>Приказ Министерства труда и социальной защиты РФ от 15 сентября 2021 г. № 632н “Об утверждении рекомендаций по учету микроповреждений (микротравм) работников”</a:t>
            </a:r>
            <a:endParaRPr lang="ru-RU" sz="14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324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7632" y="391886"/>
            <a:ext cx="8596668" cy="1320800"/>
          </a:xfrm>
        </p:spPr>
        <p:txBody>
          <a:bodyPr>
            <a:normAutofit/>
          </a:bodyPr>
          <a:lstStyle/>
          <a:p>
            <a:pPr algn="ctr"/>
            <a:r>
              <a:rPr lang="ru-RU" sz="3200" dirty="0" smtClean="0">
                <a:solidFill>
                  <a:srgbClr val="0070C0"/>
                </a:solidFill>
                <a:latin typeface="Times New Roman" panose="02020603050405020304" pitchFamily="18" charset="0"/>
                <a:cs typeface="Times New Roman" panose="02020603050405020304" pitchFamily="18" charset="0"/>
              </a:rPr>
              <a:t>Профсоюзная организация</a:t>
            </a:r>
            <a:endParaRPr lang="ru-RU" sz="3200"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78971" y="1270000"/>
            <a:ext cx="9535885" cy="3880773"/>
          </a:xfrm>
        </p:spPr>
        <p:txBody>
          <a:bodyPr/>
          <a:lstStyle/>
          <a:p>
            <a:pPr marL="0" indent="0">
              <a:buNone/>
            </a:pPr>
            <a:r>
              <a:rPr lang="ru-RU" sz="1600" dirty="0" smtClean="0">
                <a:latin typeface="Times New Roman" panose="02020603050405020304" pitchFamily="18" charset="0"/>
                <a:cs typeface="Times New Roman" panose="02020603050405020304" pitchFamily="18" charset="0"/>
              </a:rPr>
              <a:t>Профсоюзная организация действует согласно Устава Общественной организации Общероссийского профессионального союза работников жизнеобеспечения и ФЗ о профсоюзах, задачей которого является защита социально-трудовых прав и интересов работников.</a:t>
            </a:r>
          </a:p>
          <a:p>
            <a:pPr marL="0" indent="0">
              <a:buNone/>
            </a:pPr>
            <a:r>
              <a:rPr lang="ru-RU" sz="1600" dirty="0" smtClean="0">
                <a:latin typeface="Times New Roman" panose="02020603050405020304" pitchFamily="18" charset="0"/>
                <a:cs typeface="Times New Roman" panose="02020603050405020304" pitchFamily="18" charset="0"/>
              </a:rPr>
              <a:t>Профсоюзная организация заключает с работодателем Коллективный договор, в который включен раздел охраны труда, с указанием обязанностей работодателя, работников и участие профсоюза в системе управления охраной труда.</a:t>
            </a:r>
          </a:p>
          <a:p>
            <a:pPr marL="0" indent="0">
              <a:buNone/>
            </a:pPr>
            <a:r>
              <a:rPr lang="ru-RU" sz="1600" dirty="0" smtClean="0">
                <a:latin typeface="Times New Roman" panose="02020603050405020304" pitchFamily="18" charset="0"/>
                <a:cs typeface="Times New Roman" panose="02020603050405020304" pitchFamily="18" charset="0"/>
              </a:rPr>
              <a:t>Профсоюзный контроль в области охраны труда осуществляется в том числе через уполномоченных по охране труда. Все уполномоченные проходят обучение требованиям охраны труда в учебном центре. </a:t>
            </a:r>
            <a:endParaRPr lang="en-US" sz="1600" dirty="0" smtClean="0">
              <a:latin typeface="Times New Roman" panose="02020603050405020304" pitchFamily="18" charset="0"/>
              <a:cs typeface="Times New Roman" panose="02020603050405020304" pitchFamily="18" charset="0"/>
            </a:endParaRPr>
          </a:p>
          <a:p>
            <a:pPr marL="0" indent="0">
              <a:buNone/>
            </a:pPr>
            <a:endParaRPr lang="ru-RU" dirty="0" smtClean="0"/>
          </a:p>
          <a:p>
            <a:pPr marL="0" indent="0">
              <a:buNone/>
            </a:pPr>
            <a:endParaRPr lang="ru-RU" dirty="0"/>
          </a:p>
        </p:txBody>
      </p:sp>
      <p:sp>
        <p:nvSpPr>
          <p:cNvPr id="6" name="Прямоугольник 5"/>
          <p:cNvSpPr/>
          <p:nvPr/>
        </p:nvSpPr>
        <p:spPr>
          <a:xfrm>
            <a:off x="1245789" y="3711992"/>
            <a:ext cx="5607771" cy="338554"/>
          </a:xfrm>
          <a:prstGeom prst="rect">
            <a:avLst/>
          </a:prstGeom>
          <a:noFill/>
        </p:spPr>
        <p:txBody>
          <a:bodyPr wrap="square" lIns="91440" tIns="45720" rIns="91440" bIns="45720">
            <a:spAutoFit/>
          </a:bodyPr>
          <a:lstStyle/>
          <a:p>
            <a:pPr algn="ctr"/>
            <a:r>
              <a:rPr lang="ru-RU" sz="1600" u="sng" dirty="0" smtClean="0">
                <a:ln w="0"/>
                <a:latin typeface="Times New Roman" panose="02020603050405020304" pitchFamily="18" charset="0"/>
                <a:cs typeface="Times New Roman" panose="02020603050405020304" pitchFamily="18" charset="0"/>
              </a:rPr>
              <a:t>Деятельность профсоюзной организации по охране труда:</a:t>
            </a:r>
            <a:endParaRPr lang="ru-RU" sz="1600" b="0" u="sng" cap="none" spc="0" dirty="0">
              <a:ln w="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318739" y="3711992"/>
            <a:ext cx="8163252" cy="2877561"/>
          </a:xfrm>
          <a:prstGeom prst="rect">
            <a:avLst/>
          </a:prstGeom>
        </p:spPr>
      </p:pic>
    </p:spTree>
    <p:extLst>
      <p:ext uri="{BB962C8B-B14F-4D97-AF65-F5344CB8AC3E}">
        <p14:creationId xmlns:p14="http://schemas.microsoft.com/office/powerpoint/2010/main" val="303833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808" y="253388"/>
            <a:ext cx="11691468" cy="2302525"/>
          </a:xfrm>
        </p:spPr>
        <p:txBody>
          <a:bodyPr>
            <a:normAutofit/>
          </a:bodyPr>
          <a:lstStyle/>
          <a:p>
            <a:pPr algn="ctr">
              <a:defRPr/>
            </a:pPr>
            <a:r>
              <a:rPr lang="ru-RU" sz="2200" b="1" i="1" dirty="0">
                <a:solidFill>
                  <a:schemeClr val="tx1"/>
                </a:solidFill>
                <a:latin typeface="Times New Roman" panose="02020603050405020304" pitchFamily="18" charset="0"/>
                <a:cs typeface="Times New Roman" panose="02020603050405020304" pitchFamily="18" charset="0"/>
              </a:rPr>
              <a:t>МИНИСТЕРСТВО ТРУДА И СОЦИАЛЬНОЙ ЗАЩИТЫ РОССИЙСКОЙ </a:t>
            </a:r>
            <a:r>
              <a:rPr lang="ru-RU" sz="2200" b="1" i="1" dirty="0" smtClean="0">
                <a:solidFill>
                  <a:schemeClr val="tx1"/>
                </a:solidFill>
                <a:latin typeface="Times New Roman" panose="02020603050405020304" pitchFamily="18" charset="0"/>
                <a:cs typeface="Times New Roman" panose="02020603050405020304" pitchFamily="18" charset="0"/>
              </a:rPr>
              <a:t>ФЕДЕРАЦИИ</a:t>
            </a:r>
            <a:r>
              <a:rPr lang="ru-RU" sz="2200" b="1" i="1" dirty="0">
                <a:solidFill>
                  <a:schemeClr val="tx1"/>
                </a:solidFill>
                <a:latin typeface="Times New Roman" panose="02020603050405020304" pitchFamily="18" charset="0"/>
                <a:cs typeface="Times New Roman" panose="02020603050405020304" pitchFamily="18" charset="0"/>
              </a:rPr>
              <a:t/>
            </a:r>
            <a:br>
              <a:rPr lang="ru-RU" sz="2200" b="1" i="1" dirty="0">
                <a:solidFill>
                  <a:schemeClr val="tx1"/>
                </a:solidFill>
                <a:latin typeface="Times New Roman" panose="02020603050405020304" pitchFamily="18" charset="0"/>
                <a:cs typeface="Times New Roman" panose="02020603050405020304" pitchFamily="18" charset="0"/>
              </a:rPr>
            </a:br>
            <a:r>
              <a:rPr lang="ru-RU" sz="2200" b="1" i="1" dirty="0">
                <a:solidFill>
                  <a:schemeClr val="tx1"/>
                </a:solidFill>
                <a:latin typeface="Times New Roman" panose="02020603050405020304" pitchFamily="18" charset="0"/>
                <a:cs typeface="Times New Roman" panose="02020603050405020304" pitchFamily="18" charset="0"/>
              </a:rPr>
              <a:t>ПРИКАЗ от 29 октября 2021 г. N 776н ОБ УТВЕРЖДЕНИИ ПРИМЕРНОГО ПОЛОЖЕНИЯ О СИСТЕМЕ УПРАВЛЕНИЯ ОХРАНОЙ ТРУДА</a:t>
            </a:r>
            <a:br>
              <a:rPr lang="ru-RU" sz="2200" b="1" i="1" dirty="0">
                <a:solidFill>
                  <a:schemeClr val="tx1"/>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84742" y="1404650"/>
            <a:ext cx="10311788" cy="5453350"/>
          </a:xfrm>
        </p:spPr>
        <p:txBody>
          <a:bodyPr>
            <a:normAutofit fontScale="70000" lnSpcReduction="20000"/>
          </a:bodyPr>
          <a:lstStyle/>
          <a:p>
            <a:pPr marL="0" lvl="0" indent="0">
              <a:buNone/>
            </a:pPr>
            <a:r>
              <a:rPr lang="ru-RU" sz="3200" dirty="0" smtClean="0">
                <a:latin typeface="Times New Roman" panose="02020603050405020304" pitchFamily="18" charset="0"/>
                <a:cs typeface="Times New Roman" panose="02020603050405020304" pitchFamily="18" charset="0"/>
              </a:rPr>
              <a:t>                 </a:t>
            </a:r>
            <a:r>
              <a:rPr lang="ru-RU" sz="3200" u="sng" dirty="0" smtClean="0">
                <a:latin typeface="Times New Roman" panose="02020603050405020304" pitchFamily="18" charset="0"/>
                <a:cs typeface="Times New Roman" panose="02020603050405020304" pitchFamily="18" charset="0"/>
              </a:rPr>
              <a:t>Разделы и подразделы положения о СУОТ в АО «ПКС-Водоканал»:</a:t>
            </a:r>
          </a:p>
          <a:p>
            <a:pPr lvl="0"/>
            <a:r>
              <a:rPr lang="ru-RU" sz="2200" dirty="0" smtClean="0">
                <a:latin typeface="Times New Roman" panose="02020603050405020304" pitchFamily="18" charset="0"/>
                <a:cs typeface="Times New Roman" panose="02020603050405020304" pitchFamily="18" charset="0"/>
              </a:rPr>
              <a:t>политика </a:t>
            </a:r>
            <a:r>
              <a:rPr lang="ru-RU" sz="2200" dirty="0">
                <a:latin typeface="Times New Roman" panose="02020603050405020304" pitchFamily="18" charset="0"/>
                <a:cs typeface="Times New Roman" panose="02020603050405020304" pitchFamily="18" charset="0"/>
              </a:rPr>
              <a:t>в области охраны труда;</a:t>
            </a:r>
          </a:p>
          <a:p>
            <a:pPr lvl="0"/>
            <a:r>
              <a:rPr lang="ru-RU" sz="2200" dirty="0">
                <a:latin typeface="Times New Roman" panose="02020603050405020304" pitchFamily="18" charset="0"/>
                <a:cs typeface="Times New Roman" panose="02020603050405020304" pitchFamily="18" charset="0"/>
              </a:rPr>
              <a:t>цели в области охраны труда;</a:t>
            </a:r>
          </a:p>
          <a:p>
            <a:pPr lvl="0"/>
            <a:r>
              <a:rPr lang="ru-RU" sz="2200" dirty="0">
                <a:latin typeface="Times New Roman" panose="02020603050405020304" pitchFamily="18" charset="0"/>
                <a:cs typeface="Times New Roman" panose="02020603050405020304" pitchFamily="18" charset="0"/>
              </a:rPr>
              <a:t>обеспечение функционирования СУОТ (распределение обязанностей в сфере охраны труда между должностными лицами);</a:t>
            </a:r>
          </a:p>
          <a:p>
            <a:pPr lvl="0"/>
            <a:r>
              <a:rPr lang="ru-RU" sz="2200" dirty="0">
                <a:latin typeface="Times New Roman" panose="02020603050405020304" pitchFamily="18" charset="0"/>
                <a:cs typeface="Times New Roman" panose="02020603050405020304" pitchFamily="18" charset="0"/>
              </a:rPr>
              <a:t>процедуры, направленные на достижение целей в области охраны труда (далее – процедуры), включая:</a:t>
            </a:r>
          </a:p>
          <a:p>
            <a:pPr>
              <a:buFontTx/>
              <a:buChar char="-"/>
            </a:pPr>
            <a:r>
              <a:rPr lang="ru-RU" sz="2200" dirty="0">
                <a:latin typeface="Times New Roman" panose="02020603050405020304" pitchFamily="18" charset="0"/>
                <a:cs typeface="Times New Roman" panose="02020603050405020304" pitchFamily="18" charset="0"/>
              </a:rPr>
              <a:t>процедуру подготовки работников по охране труда;</a:t>
            </a:r>
          </a:p>
          <a:p>
            <a:pPr>
              <a:buFontTx/>
              <a:buChar char="-"/>
            </a:pPr>
            <a:r>
              <a:rPr lang="ru-RU" sz="2200" dirty="0">
                <a:latin typeface="Times New Roman" panose="02020603050405020304" pitchFamily="18" charset="0"/>
                <a:cs typeface="Times New Roman" panose="02020603050405020304" pitchFamily="18" charset="0"/>
              </a:rPr>
              <a:t>процедуру организации и проведения оценки условий труда;</a:t>
            </a:r>
          </a:p>
          <a:p>
            <a:pPr>
              <a:buFontTx/>
              <a:buChar char="-"/>
            </a:pPr>
            <a:r>
              <a:rPr lang="ru-RU" sz="2200" dirty="0">
                <a:latin typeface="Times New Roman" panose="02020603050405020304" pitchFamily="18" charset="0"/>
                <a:cs typeface="Times New Roman" panose="02020603050405020304" pitchFamily="18" charset="0"/>
              </a:rPr>
              <a:t>процедуру управления профессиональными рисками;</a:t>
            </a:r>
          </a:p>
          <a:p>
            <a:pPr>
              <a:buFontTx/>
              <a:buChar char="-"/>
            </a:pPr>
            <a:r>
              <a:rPr lang="ru-RU" sz="2200" dirty="0">
                <a:latin typeface="Times New Roman" panose="02020603050405020304" pitchFamily="18" charset="0"/>
                <a:cs typeface="Times New Roman" panose="02020603050405020304" pitchFamily="18" charset="0"/>
              </a:rPr>
              <a:t>процедуру организации и проведения наблюдения за состоянием здоровья работников;</a:t>
            </a:r>
          </a:p>
          <a:p>
            <a:pPr>
              <a:buFontTx/>
              <a:buChar char="-"/>
            </a:pPr>
            <a:r>
              <a:rPr lang="ru-RU" sz="2200" dirty="0">
                <a:latin typeface="Times New Roman" panose="02020603050405020304" pitchFamily="18" charset="0"/>
                <a:cs typeface="Times New Roman" panose="02020603050405020304" pitchFamily="18" charset="0"/>
              </a:rPr>
              <a:t>процедуру информирования работников об условиях труда на их рабочих местах, уровнях профессиональных рисков, а также о предоставляемых им гарантиях, полагающихся компенсациях;</a:t>
            </a:r>
          </a:p>
          <a:p>
            <a:pPr>
              <a:buFontTx/>
              <a:buChar char="-"/>
            </a:pPr>
            <a:r>
              <a:rPr lang="ru-RU" sz="2200" dirty="0">
                <a:latin typeface="Times New Roman" panose="02020603050405020304" pitchFamily="18" charset="0"/>
                <a:cs typeface="Times New Roman" panose="02020603050405020304" pitchFamily="18" charset="0"/>
              </a:rPr>
              <a:t>процедуру обеспечения оптимальных режимов труда и отдыха работников;</a:t>
            </a:r>
          </a:p>
          <a:p>
            <a:pPr>
              <a:buFontTx/>
              <a:buChar char="-"/>
            </a:pPr>
            <a:r>
              <a:rPr lang="ru-RU" sz="2200" dirty="0">
                <a:latin typeface="Times New Roman" panose="02020603050405020304" pitchFamily="18" charset="0"/>
                <a:cs typeface="Times New Roman" panose="02020603050405020304" pitchFamily="18" charset="0"/>
              </a:rPr>
              <a:t> процедуру обеспечения работников средствами индивидуальной и коллективной защиты, смывающими и обезвреживающими средствами;</a:t>
            </a:r>
          </a:p>
          <a:p>
            <a:pPr>
              <a:buFontTx/>
              <a:buChar char="-"/>
            </a:pPr>
            <a:r>
              <a:rPr lang="ru-RU" sz="2200" dirty="0">
                <a:latin typeface="Times New Roman" panose="02020603050405020304" pitchFamily="18" charset="0"/>
                <a:cs typeface="Times New Roman" panose="02020603050405020304" pitchFamily="18" charset="0"/>
              </a:rPr>
              <a:t> процедуру обеспечения работников молоком и другими равноценными пищевыми продуктами, лечебно-профилактическим питанием;</a:t>
            </a:r>
          </a:p>
          <a:p>
            <a:pPr>
              <a:buFontTx/>
              <a:buChar char="-"/>
            </a:pPr>
            <a:r>
              <a:rPr lang="ru-RU" sz="2200" dirty="0">
                <a:latin typeface="Times New Roman" panose="02020603050405020304" pitchFamily="18" charset="0"/>
                <a:cs typeface="Times New Roman" panose="02020603050405020304" pitchFamily="18" charset="0"/>
              </a:rPr>
              <a:t>процедуры обеспечения безопасного выполнения подрядных работ </a:t>
            </a:r>
          </a:p>
          <a:p>
            <a:endParaRPr lang="ru-RU" dirty="0"/>
          </a:p>
        </p:txBody>
      </p:sp>
    </p:spTree>
    <p:extLst>
      <p:ext uri="{BB962C8B-B14F-4D97-AF65-F5344CB8AC3E}">
        <p14:creationId xmlns:p14="http://schemas.microsoft.com/office/powerpoint/2010/main" val="369839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003" y="334692"/>
            <a:ext cx="8596668" cy="1041262"/>
          </a:xfrm>
        </p:spPr>
        <p:txBody>
          <a:bodyPr>
            <a:normAutofit fontScale="90000"/>
          </a:bodyPr>
          <a:lstStyle/>
          <a:p>
            <a:pPr algn="ctr"/>
            <a:r>
              <a:rPr lang="ru-RU" dirty="0" smtClean="0">
                <a:solidFill>
                  <a:srgbClr val="0070C0"/>
                </a:solidFill>
                <a:latin typeface="Times New Roman" panose="02020603050405020304" pitchFamily="18" charset="0"/>
                <a:cs typeface="Times New Roman" panose="02020603050405020304" pitchFamily="18" charset="0"/>
              </a:rPr>
              <a:t>Планирование </a:t>
            </a:r>
            <a:r>
              <a:rPr lang="ru-RU" dirty="0">
                <a:solidFill>
                  <a:srgbClr val="0070C0"/>
                </a:solidFill>
                <a:latin typeface="Times New Roman" panose="02020603050405020304" pitchFamily="18" charset="0"/>
                <a:cs typeface="Times New Roman" panose="02020603050405020304" pitchFamily="18" charset="0"/>
              </a:rPr>
              <a:t>мероприятий по реализации </a:t>
            </a:r>
            <a:r>
              <a:rPr lang="ru-RU" dirty="0" smtClean="0">
                <a:solidFill>
                  <a:srgbClr val="0070C0"/>
                </a:solidFill>
                <a:latin typeface="Times New Roman" panose="02020603050405020304" pitchFamily="18" charset="0"/>
                <a:cs typeface="Times New Roman" panose="02020603050405020304" pitchFamily="18" charset="0"/>
              </a:rPr>
              <a:t>процедур СУОТ</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87088" y="1724296"/>
            <a:ext cx="10067108" cy="4093030"/>
          </a:xfrm>
        </p:spPr>
        <p:txBody>
          <a:bodyPr>
            <a:normAutofit/>
          </a:bodyPr>
          <a:lstStyle/>
          <a:p>
            <a:r>
              <a:rPr lang="ru-RU" altLang="ru-RU" dirty="0">
                <a:solidFill>
                  <a:schemeClr val="tx1"/>
                </a:solidFill>
                <a:latin typeface="Times New Roman" panose="02020603050405020304" pitchFamily="18" charset="0"/>
                <a:cs typeface="Times New Roman" panose="02020603050405020304" pitchFamily="18" charset="0"/>
              </a:rPr>
              <a:t>Приказ Министерства труда и социальной защиты РФ от 29 октября 2021 г. N 771н “Об утверждении Примерного перечня ежегодно реализуемых работодателем мероприятий по улучшению условий и охраны труда, ликвидации или снижению уровней профессиональных рисков либо недопущению повышения их уровней</a:t>
            </a:r>
            <a:r>
              <a:rPr lang="ru-RU" altLang="ru-RU" dirty="0" smtClean="0">
                <a:solidFill>
                  <a:schemeClr val="tx1"/>
                </a:solidFill>
                <a:latin typeface="Times New Roman" panose="02020603050405020304" pitchFamily="18" charset="0"/>
                <a:cs typeface="Times New Roman" panose="02020603050405020304" pitchFamily="18" charset="0"/>
              </a:rPr>
              <a:t>” </a:t>
            </a:r>
            <a:r>
              <a:rPr lang="ru-RU" altLang="ru-RU" dirty="0" smtClean="0">
                <a:solidFill>
                  <a:srgbClr val="0070C0"/>
                </a:solidFill>
                <a:latin typeface="Times New Roman" panose="02020603050405020304" pitchFamily="18" charset="0"/>
                <a:cs typeface="Times New Roman" panose="02020603050405020304" pitchFamily="18" charset="0"/>
              </a:rPr>
              <a:t>(33 мероприятия)</a:t>
            </a:r>
            <a:endParaRPr lang="ru-RU" dirty="0">
              <a:solidFill>
                <a:srgbClr val="0070C0"/>
              </a:solidFill>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План </a:t>
            </a:r>
            <a:r>
              <a:rPr lang="ru-RU" dirty="0">
                <a:latin typeface="Times New Roman" panose="02020603050405020304" pitchFamily="18" charset="0"/>
                <a:cs typeface="Times New Roman" panose="02020603050405020304" pitchFamily="18" charset="0"/>
              </a:rPr>
              <a:t>мероприятий </a:t>
            </a:r>
            <a:r>
              <a:rPr lang="ru-RU" dirty="0" smtClean="0">
                <a:latin typeface="Times New Roman" panose="02020603050405020304" pitchFamily="18" charset="0"/>
                <a:cs typeface="Times New Roman" panose="02020603050405020304" pitchFamily="18" charset="0"/>
              </a:rPr>
              <a:t>охраны </a:t>
            </a:r>
            <a:r>
              <a:rPr lang="ru-RU" dirty="0">
                <a:latin typeface="Times New Roman" panose="02020603050405020304" pitchFamily="18" charset="0"/>
                <a:cs typeface="Times New Roman" panose="02020603050405020304" pitchFamily="18" charset="0"/>
              </a:rPr>
              <a:t>труда — </a:t>
            </a:r>
            <a:r>
              <a:rPr lang="ru-RU" dirty="0" smtClean="0">
                <a:latin typeface="Times New Roman" panose="02020603050405020304" pitchFamily="18" charset="0"/>
                <a:cs typeface="Times New Roman" panose="02020603050405020304" pitchFamily="18" charset="0"/>
              </a:rPr>
              <a:t>один из главных документов, </a:t>
            </a:r>
            <a:r>
              <a:rPr lang="ru-RU" dirty="0">
                <a:latin typeface="Times New Roman" panose="02020603050405020304" pitchFamily="18" charset="0"/>
                <a:cs typeface="Times New Roman" panose="02020603050405020304" pitchFamily="18" charset="0"/>
              </a:rPr>
              <a:t>в котором перечислены мероприятия, сроки исполнения, ответственные сотрудники, затраты и источники финансирования. План </a:t>
            </a:r>
            <a:r>
              <a:rPr lang="ru-RU" dirty="0" smtClean="0">
                <a:latin typeface="Times New Roman" panose="02020603050405020304" pitchFamily="18" charset="0"/>
                <a:cs typeface="Times New Roman" panose="02020603050405020304" pitchFamily="18" charset="0"/>
              </a:rPr>
              <a:t>мероприятий составляем на</a:t>
            </a:r>
            <a:r>
              <a:rPr lang="ru-RU" dirty="0">
                <a:latin typeface="Times New Roman" panose="02020603050405020304" pitchFamily="18" charset="0"/>
                <a:cs typeface="Times New Roman" panose="02020603050405020304" pitchFamily="18" charset="0"/>
              </a:rPr>
              <a:t> год</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Источником информации, при составлении плана мероприятий на будущий год для нас являются — </a:t>
            </a:r>
            <a:r>
              <a:rPr lang="ru-RU" dirty="0">
                <a:latin typeface="Times New Roman" panose="02020603050405020304" pitchFamily="18" charset="0"/>
                <a:cs typeface="Times New Roman" panose="02020603050405020304" pitchFamily="18" charset="0"/>
              </a:rPr>
              <a:t>отчеты о проведении СОУТ, оценки </a:t>
            </a:r>
            <a:r>
              <a:rPr lang="ru-RU" dirty="0" err="1">
                <a:latin typeface="Times New Roman" panose="02020603050405020304" pitchFamily="18" charset="0"/>
                <a:cs typeface="Times New Roman" panose="02020603050405020304" pitchFamily="18" charset="0"/>
              </a:rPr>
              <a:t>профрисков</a:t>
            </a:r>
            <a:r>
              <a:rPr lang="ru-RU" dirty="0">
                <a:latin typeface="Times New Roman" panose="02020603050405020304" pitchFamily="18" charset="0"/>
                <a:cs typeface="Times New Roman" panose="02020603050405020304" pitchFamily="18" charset="0"/>
              </a:rPr>
              <a:t>, акты расследования несчастных случаев, предписания контролирующих органов, а также анализ эффективности системы управления охраной труда.</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t/>
            </a:r>
            <a:br>
              <a:rPr lang="ru-RU" dirty="0" smtClean="0"/>
            </a:br>
            <a:endParaRPr lang="ru-RU" dirty="0" smtClean="0"/>
          </a:p>
        </p:txBody>
      </p:sp>
    </p:spTree>
    <p:extLst>
      <p:ext uri="{BB962C8B-B14F-4D97-AF65-F5344CB8AC3E}">
        <p14:creationId xmlns:p14="http://schemas.microsoft.com/office/powerpoint/2010/main" val="3145353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64404"/>
            <a:ext cx="8596668" cy="782197"/>
          </a:xfrm>
        </p:spPr>
        <p:txBody>
          <a:bodyPr>
            <a:normAutofit fontScale="90000"/>
          </a:bodyPr>
          <a:lstStyle/>
          <a:p>
            <a:pPr algn="ctr"/>
            <a:r>
              <a:rPr lang="ru-RU" sz="3200" dirty="0" smtClean="0">
                <a:solidFill>
                  <a:srgbClr val="0070C0"/>
                </a:solidFill>
                <a:latin typeface="Times New Roman" panose="02020603050405020304" pitchFamily="18" charset="0"/>
                <a:cs typeface="Times New Roman" panose="02020603050405020304" pitchFamily="18" charset="0"/>
              </a:rPr>
              <a:t>Контроль за соблюдением требований охраны труда</a:t>
            </a:r>
            <a:endParaRPr lang="ru-RU" sz="3200"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018459104"/>
              </p:ext>
            </p:extLst>
          </p:nvPr>
        </p:nvGraphicFramePr>
        <p:xfrm>
          <a:off x="146323" y="1244907"/>
          <a:ext cx="9845976" cy="4792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98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154236"/>
            <a:ext cx="10482754" cy="6510969"/>
          </a:xfrm>
        </p:spPr>
        <p:txBody>
          <a:bodyPr>
            <a:noAutofit/>
          </a:bodyPr>
          <a:lstStyle/>
          <a:p>
            <a:pPr marL="0" indent="0">
              <a:buNone/>
            </a:pPr>
            <a:r>
              <a:rPr lang="ru-RU" sz="1600" u="sng" dirty="0" smtClean="0">
                <a:latin typeface="Times New Roman" panose="02020603050405020304" pitchFamily="18" charset="0"/>
                <a:cs typeface="Times New Roman" panose="02020603050405020304" pitchFamily="18" charset="0"/>
              </a:rPr>
              <a:t>Разделы </a:t>
            </a:r>
            <a:r>
              <a:rPr lang="ru-RU" sz="1600" u="sng" dirty="0">
                <a:latin typeface="Times New Roman" panose="02020603050405020304" pitchFamily="18" charset="0"/>
                <a:cs typeface="Times New Roman" panose="02020603050405020304" pitchFamily="18" charset="0"/>
              </a:rPr>
              <a:t>и подразделы положения о СУОТ в АО «ПКС-Водоканал</a:t>
            </a:r>
            <a:r>
              <a:rPr lang="ru-RU" sz="1600" u="sng" dirty="0" smtClean="0">
                <a:latin typeface="Times New Roman" panose="02020603050405020304" pitchFamily="18" charset="0"/>
                <a:cs typeface="Times New Roman" panose="02020603050405020304" pitchFamily="18" charset="0"/>
              </a:rPr>
              <a:t>»:</a:t>
            </a:r>
            <a:endParaRPr lang="ru-RU" sz="1500" dirty="0" smtClean="0">
              <a:latin typeface="Times New Roman" panose="02020603050405020304" pitchFamily="18" charset="0"/>
              <a:cs typeface="Times New Roman" panose="02020603050405020304" pitchFamily="18" charset="0"/>
            </a:endParaRPr>
          </a:p>
          <a:p>
            <a:r>
              <a:rPr lang="ru-RU" sz="1500" dirty="0" smtClean="0">
                <a:latin typeface="Times New Roman" panose="02020603050405020304" pitchFamily="18" charset="0"/>
                <a:cs typeface="Times New Roman" panose="02020603050405020304" pitchFamily="18" charset="0"/>
              </a:rPr>
              <a:t>планирование </a:t>
            </a:r>
            <a:r>
              <a:rPr lang="ru-RU" sz="1500" dirty="0">
                <a:latin typeface="Times New Roman" panose="02020603050405020304" pitchFamily="18" charset="0"/>
                <a:cs typeface="Times New Roman" panose="02020603050405020304" pitchFamily="18" charset="0"/>
              </a:rPr>
              <a:t>мероприятий по реализации процедур;</a:t>
            </a:r>
          </a:p>
          <a:p>
            <a:r>
              <a:rPr lang="ru-RU" sz="1500" dirty="0" smtClean="0">
                <a:latin typeface="Times New Roman" panose="02020603050405020304" pitchFamily="18" charset="0"/>
                <a:cs typeface="Times New Roman" panose="02020603050405020304" pitchFamily="18" charset="0"/>
              </a:rPr>
              <a:t>контроль </a:t>
            </a:r>
            <a:r>
              <a:rPr lang="ru-RU" sz="1500" dirty="0">
                <a:latin typeface="Times New Roman" panose="02020603050405020304" pitchFamily="18" charset="0"/>
                <a:cs typeface="Times New Roman" panose="02020603050405020304" pitchFamily="18" charset="0"/>
              </a:rPr>
              <a:t>функционирования СУОТ и мониторинг реализации процедур;</a:t>
            </a:r>
          </a:p>
          <a:p>
            <a:r>
              <a:rPr lang="ru-RU" sz="1500" dirty="0" smtClean="0">
                <a:latin typeface="Times New Roman" panose="02020603050405020304" pitchFamily="18" charset="0"/>
                <a:cs typeface="Times New Roman" panose="02020603050405020304" pitchFamily="18" charset="0"/>
              </a:rPr>
              <a:t>реагирование </a:t>
            </a:r>
            <a:r>
              <a:rPr lang="ru-RU" sz="1500" dirty="0">
                <a:latin typeface="Times New Roman" panose="02020603050405020304" pitchFamily="18" charset="0"/>
                <a:cs typeface="Times New Roman" panose="02020603050405020304" pitchFamily="18" charset="0"/>
              </a:rPr>
              <a:t>на аварии, несчастные случаи и профессиональные заболевания;</a:t>
            </a:r>
          </a:p>
          <a:p>
            <a:r>
              <a:rPr lang="ru-RU" sz="1500" dirty="0" smtClean="0">
                <a:latin typeface="Times New Roman" panose="02020603050405020304" pitchFamily="18" charset="0"/>
                <a:cs typeface="Times New Roman" panose="02020603050405020304" pitchFamily="18" charset="0"/>
              </a:rPr>
              <a:t>реализация </a:t>
            </a:r>
            <a:r>
              <a:rPr lang="ru-RU" sz="1500" dirty="0">
                <a:latin typeface="Times New Roman" panose="02020603050405020304" pitchFamily="18" charset="0"/>
                <a:cs typeface="Times New Roman" panose="02020603050405020304" pitchFamily="18" charset="0"/>
              </a:rPr>
              <a:t>функций по охране труда представителями профсоюзной организации;</a:t>
            </a:r>
          </a:p>
          <a:p>
            <a:r>
              <a:rPr lang="ru-RU" sz="1500" dirty="0" smtClean="0">
                <a:latin typeface="Times New Roman" panose="02020603050405020304" pitchFamily="18" charset="0"/>
                <a:cs typeface="Times New Roman" panose="02020603050405020304" pitchFamily="18" charset="0"/>
              </a:rPr>
              <a:t>управление </a:t>
            </a:r>
            <a:r>
              <a:rPr lang="ru-RU" sz="1500" dirty="0">
                <a:latin typeface="Times New Roman" panose="02020603050405020304" pitchFamily="18" charset="0"/>
                <a:cs typeface="Times New Roman" panose="02020603050405020304" pitchFamily="18" charset="0"/>
              </a:rPr>
              <a:t>документами СУОТ</a:t>
            </a:r>
            <a:r>
              <a:rPr lang="ru-RU" sz="1500" dirty="0" smtClean="0">
                <a:latin typeface="Times New Roman" panose="02020603050405020304" pitchFamily="18" charset="0"/>
                <a:cs typeface="Times New Roman" panose="02020603050405020304" pitchFamily="18" charset="0"/>
              </a:rPr>
              <a:t>;</a:t>
            </a:r>
          </a:p>
          <a:p>
            <a:r>
              <a:rPr lang="ru-RU" sz="1500" dirty="0" smtClean="0">
                <a:latin typeface="Times New Roman" panose="02020603050405020304" pitchFamily="18" charset="0"/>
                <a:cs typeface="Times New Roman" panose="02020603050405020304" pitchFamily="18" charset="0"/>
              </a:rPr>
              <a:t>стимулирование </a:t>
            </a:r>
            <a:r>
              <a:rPr lang="ru-RU" sz="1500" dirty="0">
                <a:latin typeface="Times New Roman" panose="02020603050405020304" pitchFamily="18" charset="0"/>
                <a:cs typeface="Times New Roman" panose="02020603050405020304" pitchFamily="18" charset="0"/>
              </a:rPr>
              <a:t>за работу по охране труда;</a:t>
            </a:r>
          </a:p>
          <a:p>
            <a:r>
              <a:rPr lang="ru-RU" sz="1500" dirty="0" smtClean="0">
                <a:latin typeface="Times New Roman" panose="02020603050405020304" pitchFamily="18" charset="0"/>
                <a:cs typeface="Times New Roman" panose="02020603050405020304" pitchFamily="18" charset="0"/>
              </a:rPr>
              <a:t>ответственность </a:t>
            </a:r>
            <a:r>
              <a:rPr lang="ru-RU" sz="1500" dirty="0">
                <a:latin typeface="Times New Roman" panose="02020603050405020304" pitchFamily="18" charset="0"/>
                <a:cs typeface="Times New Roman" panose="02020603050405020304" pitchFamily="18" charset="0"/>
              </a:rPr>
              <a:t>за нарушение законодательных и иных нормативных актов по охране труда.</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404" y="3409720"/>
            <a:ext cx="6163630" cy="3171277"/>
          </a:xfrm>
          <a:prstGeom prst="rect">
            <a:avLst/>
          </a:prstGeom>
        </p:spPr>
      </p:pic>
    </p:spTree>
    <p:extLst>
      <p:ext uri="{BB962C8B-B14F-4D97-AF65-F5344CB8AC3E}">
        <p14:creationId xmlns:p14="http://schemas.microsoft.com/office/powerpoint/2010/main" val="3192203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7198" y="590350"/>
            <a:ext cx="9485522" cy="748937"/>
          </a:xfrm>
        </p:spPr>
        <p:txBody>
          <a:bodyPr>
            <a:normAutofit/>
          </a:bodyPr>
          <a:lstStyle/>
          <a:p>
            <a:r>
              <a:rPr lang="ru-RU" sz="3200" dirty="0" smtClean="0">
                <a:solidFill>
                  <a:srgbClr val="0070C0"/>
                </a:solidFill>
                <a:latin typeface="Times New Roman" panose="02020603050405020304" pitchFamily="18" charset="0"/>
                <a:cs typeface="Times New Roman" panose="02020603050405020304" pitchFamily="18" charset="0"/>
              </a:rPr>
              <a:t>Политика и цели в области охраны труда</a:t>
            </a:r>
            <a:endParaRPr lang="ru-RU" sz="3200"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52541" y="1489167"/>
            <a:ext cx="9731985" cy="4476204"/>
          </a:xfrm>
        </p:spPr>
        <p:txBody>
          <a:bodyPr>
            <a:normAutofit fontScale="70000" lnSpcReduction="20000"/>
          </a:bodyPr>
          <a:lstStyle/>
          <a:p>
            <a:pPr marL="0" indent="0">
              <a:buNone/>
            </a:pPr>
            <a:r>
              <a:rPr lang="ru-RU" sz="1900" b="1" dirty="0">
                <a:latin typeface="Times New Roman" panose="02020603050405020304" pitchFamily="18" charset="0"/>
                <a:cs typeface="Times New Roman" panose="02020603050405020304" pitchFamily="18" charset="0"/>
              </a:rPr>
              <a:t>Политика в области охраны труда включает в себя основополагающие принципы и цели, системы управления охраной труда:</a:t>
            </a:r>
          </a:p>
          <a:p>
            <a:r>
              <a:rPr lang="ru-RU" sz="1900" dirty="0">
                <a:latin typeface="Times New Roman" panose="02020603050405020304" pitchFamily="18" charset="0"/>
                <a:cs typeface="Times New Roman" panose="02020603050405020304" pitchFamily="18" charset="0"/>
              </a:rPr>
              <a:t>a) обеспечение безопасности и охрану здоровья всех работников Общества путем предупреждения несчастных случаев и профессиональных заболеваний на производстве;</a:t>
            </a:r>
          </a:p>
          <a:p>
            <a:r>
              <a:rPr lang="ru-RU" sz="1900" dirty="0">
                <a:latin typeface="Times New Roman" panose="02020603050405020304" pitchFamily="18" charset="0"/>
                <a:cs typeface="Times New Roman" panose="02020603050405020304" pitchFamily="18" charset="0"/>
              </a:rPr>
              <a:t>б) перспективное целевое планирование мероприятий по охране труда и их обязательное финансирование на всех уровнях управления;</a:t>
            </a:r>
          </a:p>
          <a:p>
            <a:r>
              <a:rPr lang="ru-RU" sz="1900" dirty="0">
                <a:latin typeface="Times New Roman" panose="02020603050405020304" pitchFamily="18" charset="0"/>
                <a:cs typeface="Times New Roman" panose="02020603050405020304" pitchFamily="18" charset="0"/>
              </a:rPr>
              <a:t>в) соблюдение соответствующих национальных законов и иных нормативных правовых актов, программ по охране труда, коллективных соглашений по охране труда и других требований по обеспечению безопасности;</a:t>
            </a:r>
          </a:p>
          <a:p>
            <a:r>
              <a:rPr lang="ru-RU" sz="1900" dirty="0">
                <a:latin typeface="Times New Roman" panose="02020603050405020304" pitchFamily="18" charset="0"/>
                <a:cs typeface="Times New Roman" panose="02020603050405020304" pitchFamily="18" charset="0"/>
              </a:rPr>
              <a:t>г) обязательства по проведению консультаций с работниками и их представителями и привлечению их к активному участию во всех элементах системы управления охраной труда;</a:t>
            </a:r>
          </a:p>
          <a:p>
            <a:r>
              <a:rPr lang="ru-RU" sz="1900" dirty="0">
                <a:latin typeface="Times New Roman" panose="02020603050405020304" pitchFamily="18" charset="0"/>
                <a:cs typeface="Times New Roman" panose="02020603050405020304" pitchFamily="18" charset="0"/>
              </a:rPr>
              <a:t>д) непрерывное совершенствование функционирования системы управления охраной труда.</a:t>
            </a:r>
          </a:p>
          <a:p>
            <a:pPr marL="0" indent="0">
              <a:buNone/>
            </a:pPr>
            <a:endParaRPr lang="ru-RU" sz="1900" dirty="0">
              <a:latin typeface="Times New Roman" panose="02020603050405020304" pitchFamily="18" charset="0"/>
              <a:cs typeface="Times New Roman" panose="02020603050405020304" pitchFamily="18" charset="0"/>
            </a:endParaRPr>
          </a:p>
          <a:p>
            <a:pPr marL="0" indent="0">
              <a:buNone/>
            </a:pPr>
            <a:r>
              <a:rPr lang="ru-RU" sz="1900" i="1" dirty="0">
                <a:latin typeface="Times New Roman" panose="02020603050405020304" pitchFamily="18" charset="0"/>
                <a:cs typeface="Times New Roman" panose="02020603050405020304" pitchFamily="18" charset="0"/>
              </a:rPr>
              <a:t>ОСНОВНЫМ ПРИНЦИПОМ ПОЛИТИКИ АО «ПКС–ВОДОКАНАЛ» В ОБЛАСТИ ОХРАНЫ ТРУДА ЯВЛЯЕТСЯ ПРИЗНАНИЕ И ОБЕСПЕЧЕНИЕ ПРИОРИТЕТА ЖИЗНИ И ЗДОРОВЬЯ РАБОТНИКОВ ПО ОТНОШЕНИЮ К РЕЗУЛЬТАТАМ ПРОИЗВОДСТВЕННОЙ ДЕЯТЕЛЬНОСТИ ОБЩЕСТВА.</a:t>
            </a:r>
            <a:r>
              <a:rPr lang="ru-RU" sz="1900" dirty="0">
                <a:latin typeface="Times New Roman" panose="02020603050405020304" pitchFamily="18" charset="0"/>
                <a:cs typeface="Times New Roman" panose="02020603050405020304" pitchFamily="18" charset="0"/>
              </a:rPr>
              <a:t> </a:t>
            </a:r>
            <a:endParaRPr lang="ru-RU" sz="1900" dirty="0" smtClean="0">
              <a:latin typeface="Times New Roman" panose="02020603050405020304" pitchFamily="18" charset="0"/>
              <a:cs typeface="Times New Roman" panose="02020603050405020304" pitchFamily="18" charset="0"/>
            </a:endParaRPr>
          </a:p>
          <a:p>
            <a:pPr marL="0" indent="0">
              <a:buNone/>
            </a:pPr>
            <a:r>
              <a:rPr lang="ru-RU" sz="1900" b="1" dirty="0" smtClean="0">
                <a:latin typeface="Times New Roman" panose="02020603050405020304" pitchFamily="18" charset="0"/>
                <a:cs typeface="Times New Roman" panose="02020603050405020304" pitchFamily="18" charset="0"/>
              </a:rPr>
              <a:t>Целью </a:t>
            </a:r>
            <a:r>
              <a:rPr lang="ru-RU" sz="1900" b="1" dirty="0">
                <a:latin typeface="Times New Roman" panose="02020603050405020304" pitchFamily="18" charset="0"/>
                <a:cs typeface="Times New Roman" panose="02020603050405020304" pitchFamily="18" charset="0"/>
              </a:rPr>
              <a:t>системы управления охраной труда </a:t>
            </a:r>
            <a:r>
              <a:rPr lang="ru-RU" sz="1900" dirty="0">
                <a:latin typeface="Times New Roman" panose="02020603050405020304" pitchFamily="18" charset="0"/>
                <a:cs typeface="Times New Roman" panose="02020603050405020304" pitchFamily="18" charset="0"/>
              </a:rPr>
              <a:t>в АО «ПКС-Водоканал» является обеспечение сохранения жизни и здоровья работников в процессе их трудовой деятельности посредствам профилактики несчастных случаев на производстве и профессиональных заболеваний, снижения уровня воздействия (устранения воздействия) на работников вредных и (или) опасных производственных факторов, оценки и снижения воздействия уровней профессиональных рисков, которым подвергаются работники.</a:t>
            </a:r>
          </a:p>
          <a:p>
            <a:endParaRPr lang="ru-RU" dirty="0"/>
          </a:p>
        </p:txBody>
      </p:sp>
    </p:spTree>
    <p:extLst>
      <p:ext uri="{BB962C8B-B14F-4D97-AF65-F5344CB8AC3E}">
        <p14:creationId xmlns:p14="http://schemas.microsoft.com/office/powerpoint/2010/main" val="2654644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753" y="224589"/>
            <a:ext cx="10218464" cy="920817"/>
          </a:xfrm>
        </p:spPr>
        <p:txBody>
          <a:bodyPr>
            <a:normAutofit fontScale="90000"/>
          </a:bodyPr>
          <a:lstStyle/>
          <a:p>
            <a:pPr algn="ctr"/>
            <a:r>
              <a:rPr lang="ru-RU" dirty="0">
                <a:solidFill>
                  <a:srgbClr val="0070C0"/>
                </a:solidFill>
                <a:latin typeface="Times New Roman" panose="02020603050405020304" pitchFamily="18" charset="0"/>
                <a:cs typeface="Times New Roman" panose="02020603050405020304" pitchFamily="18" charset="0"/>
              </a:rPr>
              <a:t>Процедура подготовки работников </a:t>
            </a:r>
            <a:r>
              <a:rPr lang="ru-RU" dirty="0" smtClean="0">
                <a:solidFill>
                  <a:srgbClr val="0070C0"/>
                </a:solidFill>
                <a:latin typeface="Times New Roman" panose="02020603050405020304" pitchFamily="18" charset="0"/>
                <a:cs typeface="Times New Roman" panose="02020603050405020304" pitchFamily="18" charset="0"/>
              </a:rPr>
              <a:t/>
            </a:r>
            <a:br>
              <a:rPr lang="ru-RU" dirty="0" smtClean="0">
                <a:solidFill>
                  <a:srgbClr val="0070C0"/>
                </a:solidFill>
                <a:latin typeface="Times New Roman" panose="02020603050405020304" pitchFamily="18" charset="0"/>
                <a:cs typeface="Times New Roman" panose="02020603050405020304" pitchFamily="18" charset="0"/>
              </a:rPr>
            </a:br>
            <a:r>
              <a:rPr lang="ru-RU" dirty="0" smtClean="0">
                <a:solidFill>
                  <a:srgbClr val="0070C0"/>
                </a:solidFill>
                <a:latin typeface="Times New Roman" panose="02020603050405020304" pitchFamily="18" charset="0"/>
                <a:cs typeface="Times New Roman" panose="02020603050405020304" pitchFamily="18" charset="0"/>
              </a:rPr>
              <a:t>по </a:t>
            </a:r>
            <a:r>
              <a:rPr lang="ru-RU" dirty="0">
                <a:solidFill>
                  <a:srgbClr val="0070C0"/>
                </a:solidFill>
                <a:latin typeface="Times New Roman" panose="02020603050405020304" pitchFamily="18" charset="0"/>
                <a:cs typeface="Times New Roman" panose="02020603050405020304" pitchFamily="18" charset="0"/>
              </a:rPr>
              <a:t>охране </a:t>
            </a:r>
            <a:r>
              <a:rPr lang="ru-RU" dirty="0" smtClean="0">
                <a:solidFill>
                  <a:srgbClr val="0070C0"/>
                </a:solidFill>
                <a:latin typeface="Times New Roman" panose="02020603050405020304" pitchFamily="18" charset="0"/>
                <a:cs typeface="Times New Roman" panose="02020603050405020304" pitchFamily="18" charset="0"/>
              </a:rPr>
              <a:t>труда</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64573492"/>
              </p:ext>
            </p:extLst>
          </p:nvPr>
        </p:nvGraphicFramePr>
        <p:xfrm>
          <a:off x="134753" y="1145406"/>
          <a:ext cx="11588817" cy="5351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62563" y="5195585"/>
            <a:ext cx="1803212" cy="830997"/>
          </a:xfrm>
          <a:prstGeom prst="rect">
            <a:avLst/>
          </a:prstGeom>
          <a:noFill/>
        </p:spPr>
        <p:txBody>
          <a:bodyPr wrap="square" lIns="91440" tIns="45720" rIns="91440" bIns="45720">
            <a:spAutoFit/>
          </a:bodyPr>
          <a:lstStyle/>
          <a:p>
            <a:pPr algn="ctr"/>
            <a:r>
              <a:rPr lang="ru-RU" sz="1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Журнал регистрации инструктажа</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662460" y="4512191"/>
            <a:ext cx="328942" cy="683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069431" y="5195585"/>
            <a:ext cx="1498650" cy="830997"/>
          </a:xfrm>
          <a:prstGeom prst="rect">
            <a:avLst/>
          </a:prstGeom>
          <a:noFill/>
        </p:spPr>
        <p:txBody>
          <a:bodyPr wrap="square" lIns="91440" tIns="45720" rIns="91440" bIns="45720">
            <a:spAutoFit/>
          </a:bodyPr>
          <a:lstStyle/>
          <a:p>
            <a:pPr algn="ctr"/>
            <a:r>
              <a:rPr lang="ru-RU" sz="1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Журнал р</a:t>
            </a:r>
            <a:r>
              <a:rPr lang="ru-RU" sz="16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егистрации тренировок</a:t>
            </a:r>
            <a:endParaRPr lang="ru-RU" sz="1600" b="0" cap="none" spc="0" dirty="0">
              <a:ln w="0"/>
              <a:solidFill>
                <a:schemeClr val="tx1"/>
              </a:solidFill>
              <a:effectLst>
                <a:outerShdw blurRad="38100" dist="19050" dir="2700000" algn="tl" rotWithShape="0">
                  <a:schemeClr val="dk1">
                    <a:alpha val="40000"/>
                  </a:schemeClr>
                </a:outerShdw>
              </a:effectLst>
            </a:endParaRPr>
          </a:p>
        </p:txBody>
      </p:sp>
      <p:sp>
        <p:nvSpPr>
          <p:cNvPr id="11" name="Стрелка вниз 10"/>
          <p:cNvSpPr/>
          <p:nvPr/>
        </p:nvSpPr>
        <p:spPr>
          <a:xfrm>
            <a:off x="2598822" y="4512192"/>
            <a:ext cx="327258" cy="683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278657" y="5083743"/>
            <a:ext cx="1322992" cy="738664"/>
          </a:xfrm>
          <a:prstGeom prst="rect">
            <a:avLst/>
          </a:prstGeom>
          <a:noFill/>
        </p:spPr>
        <p:txBody>
          <a:bodyPr wrap="square" lIns="91440" tIns="45720" rIns="91440" bIns="45720">
            <a:spAutoFit/>
          </a:bodyPr>
          <a:lstStyle/>
          <a:p>
            <a:pPr algn="ctr"/>
            <a:r>
              <a:rPr lang="ru-RU" sz="1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Журнал регистрации обучения</a:t>
            </a:r>
            <a:endParaRPr lang="ru-RU"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4" name="Стрелка вниз 13"/>
          <p:cNvSpPr/>
          <p:nvPr/>
        </p:nvSpPr>
        <p:spPr>
          <a:xfrm>
            <a:off x="4795454" y="4541037"/>
            <a:ext cx="298383" cy="421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121206" y="4977679"/>
            <a:ext cx="1434706" cy="830997"/>
          </a:xfrm>
          <a:prstGeom prst="rect">
            <a:avLst/>
          </a:prstGeom>
          <a:noFill/>
        </p:spPr>
        <p:txBody>
          <a:bodyPr wrap="square" lIns="91440" tIns="45720" rIns="91440" bIns="45720">
            <a:spAutoFit/>
          </a:bodyPr>
          <a:lstStyle/>
          <a:p>
            <a:pPr algn="ctr"/>
            <a:r>
              <a:rPr lang="ru-RU" sz="1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Протокол проверки знаний</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Стрелка вниз 16"/>
          <p:cNvSpPr/>
          <p:nvPr/>
        </p:nvSpPr>
        <p:spPr>
          <a:xfrm>
            <a:off x="6719178" y="4541037"/>
            <a:ext cx="268493" cy="4366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8730261" y="5393266"/>
            <a:ext cx="1818959" cy="338554"/>
          </a:xfrm>
          <a:prstGeom prst="rect">
            <a:avLst/>
          </a:prstGeom>
          <a:noFill/>
        </p:spPr>
        <p:txBody>
          <a:bodyPr wrap="none" lIns="91440" tIns="45720" rIns="91440" bIns="45720">
            <a:spAutoFit/>
          </a:bodyPr>
          <a:lstStyle/>
          <a:p>
            <a:pPr algn="ctr"/>
            <a:r>
              <a:rPr lang="ru-RU" sz="16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Контрольный лист</a:t>
            </a:r>
            <a:endParaRPr lang="ru-RU" sz="1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0" name="Стрелка вниз 19"/>
          <p:cNvSpPr/>
          <p:nvPr/>
        </p:nvSpPr>
        <p:spPr>
          <a:xfrm rot="19870115">
            <a:off x="8827687" y="4529503"/>
            <a:ext cx="343302" cy="896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p:cNvSpPr/>
          <p:nvPr/>
        </p:nvSpPr>
        <p:spPr>
          <a:xfrm rot="2384024">
            <a:off x="10092329" y="4469951"/>
            <a:ext cx="372700" cy="1015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2463447" y="1170573"/>
            <a:ext cx="5803192" cy="369332"/>
          </a:xfrm>
          <a:prstGeom prst="rect">
            <a:avLst/>
          </a:prstGeom>
          <a:noFill/>
        </p:spPr>
        <p:txBody>
          <a:bodyPr wrap="none" lIns="91440" tIns="45720" rIns="91440" bIns="45720">
            <a:spAutoFit/>
          </a:bodyPr>
          <a:lstStyle/>
          <a:p>
            <a:pPr algn="ctr"/>
            <a:r>
              <a:rPr lang="ru-RU" dirty="0" smtClean="0">
                <a:ln w="0"/>
                <a:latin typeface="Times New Roman" panose="02020603050405020304" pitchFamily="18" charset="0"/>
                <a:cs typeface="Times New Roman" panose="02020603050405020304" pitchFamily="18" charset="0"/>
              </a:rPr>
              <a:t>Постановление Правительства РФ от 24.12.2021г. №2464</a:t>
            </a:r>
            <a:endParaRPr lang="ru-RU" b="0" cap="none" spc="0" dirty="0">
              <a:ln w="0"/>
              <a:latin typeface="Times New Roman" panose="02020603050405020304" pitchFamily="18" charset="0"/>
              <a:cs typeface="Times New Roman" panose="02020603050405020304" pitchFamily="18" charset="0"/>
            </a:endParaRPr>
          </a:p>
        </p:txBody>
      </p:sp>
      <p:sp>
        <p:nvSpPr>
          <p:cNvPr id="23" name="5-конечная звезда 22"/>
          <p:cNvSpPr/>
          <p:nvPr/>
        </p:nvSpPr>
        <p:spPr>
          <a:xfrm>
            <a:off x="6812886" y="5960997"/>
            <a:ext cx="578605" cy="4704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7388094" y="5884141"/>
            <a:ext cx="1925953" cy="738664"/>
          </a:xfrm>
          <a:prstGeom prst="rect">
            <a:avLst/>
          </a:prstGeom>
          <a:noFill/>
        </p:spPr>
        <p:txBody>
          <a:bodyPr wrap="square" lIns="91440" tIns="45720" rIns="91440" bIns="45720">
            <a:spAutoFit/>
          </a:bodyPr>
          <a:lstStyle/>
          <a:p>
            <a:pPr algn="ctr"/>
            <a:r>
              <a:rPr lang="ru-RU" sz="1400"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Выдача удостоверений только рабочим профессиям</a:t>
            </a:r>
            <a:endParaRPr lang="ru-RU" sz="1400" b="0" cap="none" spc="0"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097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158758975"/>
              </p:ext>
            </p:extLst>
          </p:nvPr>
        </p:nvGraphicFramePr>
        <p:xfrm>
          <a:off x="661207" y="1149303"/>
          <a:ext cx="9085362" cy="5708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1766958" y="142134"/>
            <a:ext cx="7161127" cy="584775"/>
          </a:xfrm>
          <a:prstGeom prst="rect">
            <a:avLst/>
          </a:prstGeom>
          <a:noFill/>
        </p:spPr>
        <p:txBody>
          <a:bodyPr wrap="none" lIns="91440" tIns="45720" rIns="91440" bIns="45720">
            <a:spAutoFit/>
          </a:bodyPr>
          <a:lstStyle/>
          <a:p>
            <a:pPr algn="ctr"/>
            <a:r>
              <a:rPr lang="ru-RU" sz="3200" b="0" cap="none" spc="0" dirty="0" smtClean="0">
                <a:ln w="0"/>
                <a:solidFill>
                  <a:srgbClr val="0070C0"/>
                </a:solidFill>
                <a:latin typeface="Times New Roman" panose="02020603050405020304" pitchFamily="18" charset="0"/>
                <a:cs typeface="Times New Roman" panose="02020603050405020304" pitchFamily="18" charset="0"/>
              </a:rPr>
              <a:t>Обучение работников в учебном центре</a:t>
            </a:r>
            <a:endParaRPr lang="ru-RU" sz="3200" b="0" cap="none" spc="0" dirty="0">
              <a:ln w="0"/>
              <a:solidFill>
                <a:srgbClr val="0070C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09" y="726909"/>
            <a:ext cx="1503897" cy="1602406"/>
          </a:xfrm>
          <a:prstGeom prst="rect">
            <a:avLst/>
          </a:prstGeom>
        </p:spPr>
      </p:pic>
    </p:spTree>
    <p:extLst>
      <p:ext uri="{BB962C8B-B14F-4D97-AF65-F5344CB8AC3E}">
        <p14:creationId xmlns:p14="http://schemas.microsoft.com/office/powerpoint/2010/main" val="1612794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881" y="186502"/>
            <a:ext cx="8596668" cy="891528"/>
          </a:xfrm>
        </p:spPr>
        <p:txBody>
          <a:bodyPr>
            <a:normAutofit fontScale="90000"/>
          </a:bodyPr>
          <a:lstStyle/>
          <a:p>
            <a:pPr algn="ctr"/>
            <a:r>
              <a:rPr lang="ru-RU" dirty="0" smtClean="0">
                <a:solidFill>
                  <a:srgbClr val="0070C0"/>
                </a:solidFill>
                <a:latin typeface="Times New Roman" panose="02020603050405020304" pitchFamily="18" charset="0"/>
                <a:cs typeface="Times New Roman" panose="02020603050405020304" pitchFamily="18" charset="0"/>
              </a:rPr>
              <a:t>Процедура </a:t>
            </a:r>
            <a:r>
              <a:rPr lang="ru-RU" dirty="0">
                <a:solidFill>
                  <a:srgbClr val="0070C0"/>
                </a:solidFill>
                <a:latin typeface="Times New Roman" panose="02020603050405020304" pitchFamily="18" charset="0"/>
                <a:cs typeface="Times New Roman" panose="02020603050405020304" pitchFamily="18" charset="0"/>
              </a:rPr>
              <a:t>организации и проведения </a:t>
            </a:r>
            <a:r>
              <a:rPr lang="ru-RU" dirty="0" smtClean="0">
                <a:solidFill>
                  <a:srgbClr val="0070C0"/>
                </a:solidFill>
                <a:latin typeface="Times New Roman" panose="02020603050405020304" pitchFamily="18" charset="0"/>
                <a:cs typeface="Times New Roman" panose="02020603050405020304" pitchFamily="18" charset="0"/>
              </a:rPr>
              <a:t>специальной оценки </a:t>
            </a:r>
            <a:r>
              <a:rPr lang="ru-RU" dirty="0">
                <a:solidFill>
                  <a:srgbClr val="0070C0"/>
                </a:solidFill>
                <a:latin typeface="Times New Roman" panose="02020603050405020304" pitchFamily="18" charset="0"/>
                <a:cs typeface="Times New Roman" panose="02020603050405020304" pitchFamily="18" charset="0"/>
              </a:rPr>
              <a:t>условий труда</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sz="half" idx="1"/>
          </p:nvPr>
        </p:nvSpPr>
        <p:spPr>
          <a:xfrm>
            <a:off x="346509" y="1222408"/>
            <a:ext cx="9971773" cy="5635592"/>
          </a:xfrm>
        </p:spPr>
        <p:txBody>
          <a:bodyPr>
            <a:normAutofit fontScale="77500" lnSpcReduction="20000"/>
          </a:bodyPr>
          <a:lstStyle/>
          <a:p>
            <a:pPr marL="0" indent="0">
              <a:buFont typeface="Wingdings 3" panose="05040102010807070707" pitchFamily="18" charset="2"/>
              <a:buNone/>
              <a:defRPr/>
            </a:pPr>
            <a:r>
              <a:rPr lang="ru-RU" dirty="0">
                <a:solidFill>
                  <a:schemeClr val="tx1"/>
                </a:solidFill>
                <a:latin typeface="Times New Roman" panose="02020603050405020304" pitchFamily="18" charset="0"/>
                <a:cs typeface="Times New Roman" panose="02020603050405020304" pitchFamily="18" charset="0"/>
              </a:rPr>
              <a:t>Федеральный закон от 28 декабря 2013 г. N 426-ФЗ </a:t>
            </a:r>
            <a:r>
              <a:rPr lang="ru-RU" dirty="0" smtClean="0">
                <a:solidFill>
                  <a:schemeClr val="tx1"/>
                </a:solidFill>
                <a:latin typeface="Times New Roman" panose="02020603050405020304" pitchFamily="18" charset="0"/>
                <a:cs typeface="Times New Roman" panose="02020603050405020304" pitchFamily="18" charset="0"/>
              </a:rPr>
              <a:t>«О </a:t>
            </a:r>
            <a:r>
              <a:rPr lang="ru-RU" dirty="0">
                <a:solidFill>
                  <a:schemeClr val="tx1"/>
                </a:solidFill>
                <a:latin typeface="Times New Roman" panose="02020603050405020304" pitchFamily="18" charset="0"/>
                <a:cs typeface="Times New Roman" panose="02020603050405020304" pitchFamily="18" charset="0"/>
              </a:rPr>
              <a:t>специальной оценке условий </a:t>
            </a:r>
            <a:r>
              <a:rPr lang="ru-RU" dirty="0" smtClean="0">
                <a:solidFill>
                  <a:schemeClr val="tx1"/>
                </a:solidFill>
                <a:latin typeface="Times New Roman" panose="02020603050405020304" pitchFamily="18" charset="0"/>
                <a:cs typeface="Times New Roman" panose="02020603050405020304" pitchFamily="18" charset="0"/>
              </a:rPr>
              <a:t>труда»</a:t>
            </a:r>
          </a:p>
          <a:p>
            <a:pPr marL="0" indent="0">
              <a:buFont typeface="Wingdings 3" panose="05040102010807070707" pitchFamily="18" charset="2"/>
              <a:buNone/>
              <a:defRPr/>
            </a:pPr>
            <a:r>
              <a:rPr lang="ru-RU" dirty="0" smtClean="0">
                <a:solidFill>
                  <a:schemeClr val="tx1"/>
                </a:solidFill>
                <a:latin typeface="Times New Roman" panose="02020603050405020304" pitchFamily="18" charset="0"/>
                <a:cs typeface="Times New Roman" panose="02020603050405020304" pitchFamily="18" charset="0"/>
              </a:rPr>
              <a:t>Приказ </a:t>
            </a:r>
            <a:r>
              <a:rPr lang="ru-RU" dirty="0">
                <a:solidFill>
                  <a:schemeClr val="tx1"/>
                </a:solidFill>
                <a:latin typeface="Times New Roman" panose="02020603050405020304" pitchFamily="18" charset="0"/>
                <a:cs typeface="Times New Roman" panose="02020603050405020304" pitchFamily="18" charset="0"/>
              </a:rPr>
              <a:t>Минтруда России от 24.01.2014 N 33н (ред. от 27.04.2020) "Об утверждении Методики проведения специальной оценки условий труда, Классификатора вредных и (или) опасных производственных факторов, формы отчета о проведении специальной оценки условий труда и инструкции по ее заполнению" (Зарегистрировано в Минюсте России 21.03.2014 N 31689)</a:t>
            </a:r>
          </a:p>
          <a:p>
            <a:r>
              <a:rPr lang="ru-RU" dirty="0" smtClean="0">
                <a:latin typeface="Times New Roman" panose="02020603050405020304" pitchFamily="18" charset="0"/>
                <a:cs typeface="Times New Roman" panose="02020603050405020304" pitchFamily="18" charset="0"/>
              </a:rPr>
              <a:t>Составления перечня рабочих мест, подлежащих СОУТ </a:t>
            </a:r>
          </a:p>
          <a:p>
            <a:r>
              <a:rPr lang="ru-RU" dirty="0" smtClean="0">
                <a:latin typeface="Times New Roman" panose="02020603050405020304" pitchFamily="18" charset="0"/>
                <a:cs typeface="Times New Roman" panose="02020603050405020304" pitchFamily="18" charset="0"/>
              </a:rPr>
              <a:t>Заключение договора с организацией на проведение СОУТ</a:t>
            </a:r>
          </a:p>
          <a:p>
            <a:r>
              <a:rPr lang="ru-RU" dirty="0" smtClean="0">
                <a:latin typeface="Times New Roman" panose="02020603050405020304" pitchFamily="18" charset="0"/>
                <a:cs typeface="Times New Roman" panose="02020603050405020304" pitchFamily="18" charset="0"/>
              </a:rPr>
              <a:t>Издание приказа о проведении СОУТ и графика проведения</a:t>
            </a:r>
          </a:p>
          <a:p>
            <a:r>
              <a:rPr lang="ru-RU" dirty="0" smtClean="0">
                <a:latin typeface="Times New Roman" panose="02020603050405020304" pitchFamily="18" charset="0"/>
                <a:cs typeface="Times New Roman" panose="02020603050405020304" pitchFamily="18" charset="0"/>
              </a:rPr>
              <a:t> </a:t>
            </a:r>
            <a:r>
              <a:rPr lang="ru-RU" dirty="0" smtClean="0">
                <a:solidFill>
                  <a:schemeClr val="accent1">
                    <a:lumMod val="75000"/>
                  </a:schemeClr>
                </a:solidFill>
                <a:latin typeface="Times New Roman" panose="02020603050405020304" pitchFamily="18" charset="0"/>
                <a:cs typeface="Times New Roman" panose="02020603050405020304" pitchFamily="18" charset="0"/>
              </a:rPr>
              <a:t>Проведение идентификации вредных/ опасных факторов</a:t>
            </a:r>
          </a:p>
          <a:p>
            <a:r>
              <a:rPr lang="ru-RU" dirty="0" smtClean="0">
                <a:solidFill>
                  <a:schemeClr val="accent1">
                    <a:lumMod val="75000"/>
                  </a:schemeClr>
                </a:solidFill>
                <a:latin typeface="Times New Roman" panose="02020603050405020304" pitchFamily="18" charset="0"/>
                <a:cs typeface="Times New Roman" panose="02020603050405020304" pitchFamily="18" charset="0"/>
              </a:rPr>
              <a:t>Проведение лабораторных измерений</a:t>
            </a:r>
          </a:p>
          <a:p>
            <a:r>
              <a:rPr lang="ru-RU" dirty="0" smtClean="0">
                <a:latin typeface="Times New Roman" panose="02020603050405020304" pitchFamily="18" charset="0"/>
                <a:cs typeface="Times New Roman" panose="02020603050405020304" pitchFamily="18" charset="0"/>
              </a:rPr>
              <a:t>Оформление протоколов присутствия</a:t>
            </a:r>
          </a:p>
          <a:p>
            <a:r>
              <a:rPr lang="ru-RU" dirty="0" smtClean="0">
                <a:solidFill>
                  <a:schemeClr val="accent1">
                    <a:lumMod val="75000"/>
                  </a:schemeClr>
                </a:solidFill>
                <a:latin typeface="Times New Roman" panose="02020603050405020304" pitchFamily="18" charset="0"/>
                <a:cs typeface="Times New Roman" panose="02020603050405020304" pitchFamily="18" charset="0"/>
              </a:rPr>
              <a:t>Оформления карт СОУТ и сводных документов</a:t>
            </a:r>
          </a:p>
          <a:p>
            <a:r>
              <a:rPr lang="ru-RU" dirty="0" smtClean="0">
                <a:solidFill>
                  <a:schemeClr val="tx1"/>
                </a:solidFill>
                <a:latin typeface="Times New Roman" panose="02020603050405020304" pitchFamily="18" charset="0"/>
                <a:cs typeface="Times New Roman" panose="02020603050405020304" pitchFamily="18" charset="0"/>
              </a:rPr>
              <a:t>Подписание отчета </a:t>
            </a:r>
          </a:p>
          <a:p>
            <a:r>
              <a:rPr lang="ru-RU" dirty="0" smtClean="0">
                <a:solidFill>
                  <a:schemeClr val="tx1"/>
                </a:solidFill>
                <a:latin typeface="Times New Roman" panose="02020603050405020304" pitchFamily="18" charset="0"/>
                <a:cs typeface="Times New Roman" panose="02020603050405020304" pitchFamily="18" charset="0"/>
              </a:rPr>
              <a:t>Издание приказа о завершении СОУТ с указанием мероприятий </a:t>
            </a:r>
          </a:p>
          <a:p>
            <a:pPr marL="0" indent="0">
              <a:buNone/>
            </a:pPr>
            <a:r>
              <a:rPr lang="ru-RU" dirty="0" smtClean="0">
                <a:solidFill>
                  <a:schemeClr val="tx1"/>
                </a:solidFill>
                <a:latin typeface="Times New Roman" panose="02020603050405020304" pitchFamily="18" charset="0"/>
                <a:cs typeface="Times New Roman" panose="02020603050405020304" pitchFamily="18" charset="0"/>
              </a:rPr>
              <a:t>по улучшению условий труда</a:t>
            </a:r>
          </a:p>
          <a:p>
            <a:r>
              <a:rPr lang="ru-RU" dirty="0" smtClean="0">
                <a:solidFill>
                  <a:schemeClr val="tx1"/>
                </a:solidFill>
                <a:latin typeface="Times New Roman" panose="02020603050405020304" pitchFamily="18" charset="0"/>
                <a:cs typeface="Times New Roman" panose="02020603050405020304" pitchFamily="18" charset="0"/>
              </a:rPr>
              <a:t>размещение информации о СОУТ на сайте организации</a:t>
            </a:r>
          </a:p>
          <a:p>
            <a:r>
              <a:rPr lang="ru-RU" dirty="0" smtClean="0">
                <a:solidFill>
                  <a:schemeClr val="tx1"/>
                </a:solidFill>
                <a:latin typeface="Times New Roman" panose="02020603050405020304" pitchFamily="18" charset="0"/>
                <a:cs typeface="Times New Roman" panose="02020603050405020304" pitchFamily="18" charset="0"/>
              </a:rPr>
              <a:t>Внесение изменений в ЛНА, трудовые договоры</a:t>
            </a:r>
          </a:p>
          <a:p>
            <a:r>
              <a:rPr lang="ru-RU" dirty="0" smtClean="0">
                <a:solidFill>
                  <a:schemeClr val="tx1"/>
                </a:solidFill>
                <a:latin typeface="Times New Roman" panose="02020603050405020304" pitchFamily="18" charset="0"/>
                <a:cs typeface="Times New Roman" panose="02020603050405020304" pitchFamily="18" charset="0"/>
              </a:rPr>
              <a:t>Ознакомление работников с результатами СОУТ </a:t>
            </a:r>
          </a:p>
          <a:p>
            <a:r>
              <a:rPr lang="ru-RU" dirty="0" smtClean="0">
                <a:solidFill>
                  <a:schemeClr val="tx1"/>
                </a:solidFill>
                <a:latin typeface="Times New Roman" panose="02020603050405020304" pitchFamily="18" charset="0"/>
                <a:cs typeface="Times New Roman" panose="02020603050405020304" pitchFamily="18" charset="0"/>
              </a:rPr>
              <a:t>Выявление необходимости в дополнительных медосмотрах, выдачи СИЗ и СО</a:t>
            </a:r>
          </a:p>
          <a:p>
            <a:r>
              <a:rPr lang="ru-RU" dirty="0" smtClean="0">
                <a:solidFill>
                  <a:schemeClr val="tx1"/>
                </a:solidFill>
                <a:latin typeface="Times New Roman" panose="02020603050405020304" pitchFamily="18" charset="0"/>
                <a:cs typeface="Times New Roman" panose="02020603050405020304" pitchFamily="18" charset="0"/>
              </a:rPr>
              <a:t>Декларирование соответствия условий труда</a:t>
            </a:r>
            <a:endParaRPr lang="ru-RU" dirty="0" smtClean="0">
              <a:solidFill>
                <a:schemeClr val="tx1"/>
              </a:solidFill>
            </a:endParaRPr>
          </a:p>
          <a:p>
            <a:endParaRPr lang="ru-RU" dirty="0" smtClean="0">
              <a:solidFill>
                <a:schemeClr val="tx1"/>
              </a:solidFill>
            </a:endParaRPr>
          </a:p>
          <a:p>
            <a:endParaRPr lang="ru-RU" dirty="0" smtClean="0">
              <a:solidFill>
                <a:schemeClr val="tx1"/>
              </a:solidFill>
            </a:endParaRPr>
          </a:p>
          <a:p>
            <a:endParaRPr lang="ru-RU" dirty="0" smtClean="0">
              <a:solidFill>
                <a:schemeClr val="tx1"/>
              </a:solidFill>
            </a:endParaRPr>
          </a:p>
          <a:p>
            <a:endParaRPr lang="ru-RU" dirty="0" smtClean="0">
              <a:solidFill>
                <a:schemeClr val="tx1"/>
              </a:solidFill>
            </a:endParaRPr>
          </a:p>
          <a:p>
            <a:endParaRPr lang="ru-RU" dirty="0">
              <a:solidFill>
                <a:schemeClr val="accent1">
                  <a:lumMod val="75000"/>
                </a:schemeClr>
              </a:solidFill>
            </a:endParaRPr>
          </a:p>
        </p:txBody>
      </p:sp>
      <p:graphicFrame>
        <p:nvGraphicFramePr>
          <p:cNvPr id="25" name="Объект 24"/>
          <p:cNvGraphicFramePr>
            <a:graphicFrameLocks noGrp="1"/>
          </p:cNvGraphicFramePr>
          <p:nvPr>
            <p:ph sz="half" idx="2"/>
            <p:extLst>
              <p:ext uri="{D42A27DB-BD31-4B8C-83A1-F6EECF244321}">
                <p14:modId xmlns:p14="http://schemas.microsoft.com/office/powerpoint/2010/main" val="4150464813"/>
              </p:ext>
            </p:extLst>
          </p:nvPr>
        </p:nvGraphicFramePr>
        <p:xfrm>
          <a:off x="5842535" y="2233062"/>
          <a:ext cx="4042609" cy="38019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5865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9090" y="201966"/>
            <a:ext cx="8596668" cy="1320800"/>
          </a:xfrm>
        </p:spPr>
        <p:txBody>
          <a:bodyPr>
            <a:normAutofit/>
          </a:bodyPr>
          <a:lstStyle/>
          <a:p>
            <a:pPr algn="ctr"/>
            <a:r>
              <a:rPr lang="ru-RU" sz="3200" dirty="0">
                <a:solidFill>
                  <a:srgbClr val="0070C0"/>
                </a:solidFill>
                <a:latin typeface="Times New Roman" panose="02020603050405020304" pitchFamily="18" charset="0"/>
                <a:cs typeface="Times New Roman" panose="02020603050405020304" pitchFamily="18" charset="0"/>
              </a:rPr>
              <a:t>П</a:t>
            </a:r>
            <a:r>
              <a:rPr lang="ru-RU" sz="3200" dirty="0" smtClean="0">
                <a:solidFill>
                  <a:srgbClr val="0070C0"/>
                </a:solidFill>
                <a:latin typeface="Times New Roman" panose="02020603050405020304" pitchFamily="18" charset="0"/>
                <a:cs typeface="Times New Roman" panose="02020603050405020304" pitchFamily="18" charset="0"/>
              </a:rPr>
              <a:t>роцедура </a:t>
            </a:r>
            <a:r>
              <a:rPr lang="ru-RU" sz="3200" dirty="0">
                <a:solidFill>
                  <a:srgbClr val="0070C0"/>
                </a:solidFill>
                <a:latin typeface="Times New Roman" panose="02020603050405020304" pitchFamily="18" charset="0"/>
                <a:cs typeface="Times New Roman" panose="02020603050405020304" pitchFamily="18" charset="0"/>
              </a:rPr>
              <a:t>управления профессиональными рисками</a:t>
            </a:r>
            <a:endParaRPr lang="ru-RU" sz="3200" dirty="0">
              <a:solidFill>
                <a:srgbClr val="0070C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659400756"/>
              </p:ext>
            </p:extLst>
          </p:nvPr>
        </p:nvGraphicFramePr>
        <p:xfrm>
          <a:off x="153346" y="1900706"/>
          <a:ext cx="9190690" cy="4326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Прямоугольник 23"/>
          <p:cNvSpPr/>
          <p:nvPr/>
        </p:nvSpPr>
        <p:spPr>
          <a:xfrm>
            <a:off x="4926972" y="1978358"/>
            <a:ext cx="2204409" cy="1200329"/>
          </a:xfrm>
          <a:prstGeom prst="rect">
            <a:avLst/>
          </a:prstGeom>
          <a:noFill/>
        </p:spPr>
        <p:txBody>
          <a:bodyPr wrap="square" lIns="91440" tIns="45720" rIns="91440" bIns="45720">
            <a:spAutoFit/>
          </a:bodyPr>
          <a:lstStyle/>
          <a:p>
            <a:pPr lvl="0" algn="ctr">
              <a:defRPr/>
            </a:pPr>
            <a:r>
              <a:rPr lang="ru-RU" dirty="0">
                <a:latin typeface="Times New Roman" panose="02020603050405020304" pitchFamily="18" charset="0"/>
                <a:cs typeface="Times New Roman" panose="02020603050405020304" pitchFamily="18" charset="0"/>
              </a:rPr>
              <a:t>Применение мер по снижению уровней профессиональных рисков</a:t>
            </a:r>
          </a:p>
        </p:txBody>
      </p:sp>
      <p:sp>
        <p:nvSpPr>
          <p:cNvPr id="26" name="Прямоугольник 25"/>
          <p:cNvSpPr/>
          <p:nvPr/>
        </p:nvSpPr>
        <p:spPr>
          <a:xfrm>
            <a:off x="5187424" y="4874512"/>
            <a:ext cx="1423147" cy="461665"/>
          </a:xfrm>
          <a:prstGeom prst="rect">
            <a:avLst/>
          </a:prstGeom>
          <a:noFill/>
        </p:spPr>
        <p:txBody>
          <a:bodyPr wrap="none" lIns="91440" tIns="45720" rIns="91440" bIns="45720">
            <a:spAutoFit/>
          </a:bodyPr>
          <a:lstStyle/>
          <a:p>
            <a:pPr algn="ctr"/>
            <a:r>
              <a:rPr lang="ru-RU" sz="1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Правила по охране</a:t>
            </a:r>
          </a:p>
          <a:p>
            <a:pPr algn="ctr"/>
            <a:r>
              <a:rPr lang="ru-RU" sz="12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труда</a:t>
            </a:r>
            <a:endParaRPr lang="ru-RU" sz="1200" b="0" cap="none" spc="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7" name="Рисунок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4036" y="0"/>
            <a:ext cx="2847964" cy="2754498"/>
          </a:xfrm>
          <a:prstGeom prst="rect">
            <a:avLst/>
          </a:prstGeom>
          <a:effectLst>
            <a:glow>
              <a:schemeClr val="accent1">
                <a:alpha val="69000"/>
              </a:schemeClr>
            </a:glow>
            <a:softEdge rad="114300"/>
          </a:effectLst>
        </p:spPr>
      </p:pic>
    </p:spTree>
    <p:extLst>
      <p:ext uri="{BB962C8B-B14F-4D97-AF65-F5344CB8AC3E}">
        <p14:creationId xmlns:p14="http://schemas.microsoft.com/office/powerpoint/2010/main" val="2738516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837" y="282341"/>
            <a:ext cx="8596668" cy="1320800"/>
          </a:xfrm>
        </p:spPr>
        <p:txBody>
          <a:bodyPr>
            <a:normAutofit fontScale="90000"/>
          </a:bodyPr>
          <a:lstStyle/>
          <a:p>
            <a:pPr algn="ctr"/>
            <a:r>
              <a:rPr lang="ru-RU" dirty="0">
                <a:solidFill>
                  <a:srgbClr val="0070C0"/>
                </a:solidFill>
                <a:latin typeface="Times New Roman" panose="02020603050405020304" pitchFamily="18" charset="0"/>
                <a:cs typeface="Times New Roman" panose="02020603050405020304" pitchFamily="18" charset="0"/>
              </a:rPr>
              <a:t>П</a:t>
            </a:r>
            <a:r>
              <a:rPr lang="ru-RU" dirty="0" smtClean="0">
                <a:solidFill>
                  <a:srgbClr val="0070C0"/>
                </a:solidFill>
                <a:latin typeface="Times New Roman" panose="02020603050405020304" pitchFamily="18" charset="0"/>
                <a:cs typeface="Times New Roman" panose="02020603050405020304" pitchFamily="18" charset="0"/>
              </a:rPr>
              <a:t>роцедура </a:t>
            </a:r>
            <a:r>
              <a:rPr lang="ru-RU" dirty="0">
                <a:solidFill>
                  <a:srgbClr val="0070C0"/>
                </a:solidFill>
                <a:latin typeface="Times New Roman" panose="02020603050405020304" pitchFamily="18" charset="0"/>
                <a:cs typeface="Times New Roman" panose="02020603050405020304" pitchFamily="18" charset="0"/>
              </a:rPr>
              <a:t>организации и проведения наблюдения за состоянием здоровья работников</a:t>
            </a:r>
            <a:endParaRPr lang="ru-RU" dirty="0">
              <a:solidFill>
                <a:srgbClr val="0070C0"/>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954321169"/>
              </p:ext>
            </p:extLst>
          </p:nvPr>
        </p:nvGraphicFramePr>
        <p:xfrm>
          <a:off x="1482290" y="1732547"/>
          <a:ext cx="9375007" cy="4658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124" y="1352349"/>
            <a:ext cx="1243426" cy="5505651"/>
          </a:xfrm>
          <a:prstGeom prst="rect">
            <a:avLst/>
          </a:prstGeom>
        </p:spPr>
      </p:pic>
    </p:spTree>
    <p:extLst>
      <p:ext uri="{BB962C8B-B14F-4D97-AF65-F5344CB8AC3E}">
        <p14:creationId xmlns:p14="http://schemas.microsoft.com/office/powerpoint/2010/main" val="439699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17558</TotalTime>
  <Words>2143</Words>
  <Application>Microsoft Office PowerPoint</Application>
  <PresentationFormat>Широкоэкранный</PresentationFormat>
  <Paragraphs>220</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Times New Roman</vt:lpstr>
      <vt:lpstr>Trebuchet MS</vt:lpstr>
      <vt:lpstr>Wingdings 3</vt:lpstr>
      <vt:lpstr>Грань</vt:lpstr>
      <vt:lpstr>Презентация PowerPoint</vt:lpstr>
      <vt:lpstr>МИНИСТЕРСТВО ТРУДА И СОЦИАЛЬНОЙ ЗАЩИТЫ РОССИЙСКОЙ ФЕДЕРАЦИИ ПРИКАЗ от 29 октября 2021 г. N 776н ОБ УТВЕРЖДЕНИИ ПРИМЕРНОГО ПОЛОЖЕНИЯ О СИСТЕМЕ УПРАВЛЕНИЯ ОХРАНОЙ ТРУДА </vt:lpstr>
      <vt:lpstr>Презентация PowerPoint</vt:lpstr>
      <vt:lpstr>Политика и цели в области охраны труда</vt:lpstr>
      <vt:lpstr>Процедура подготовки работников  по охране труда </vt:lpstr>
      <vt:lpstr>Презентация PowerPoint</vt:lpstr>
      <vt:lpstr>Процедура организации и проведения специальной оценки условий труда </vt:lpstr>
      <vt:lpstr>Процедура управления профессиональными рисками</vt:lpstr>
      <vt:lpstr>Процедура организации и проведения наблюдения за состоянием здоровья работников</vt:lpstr>
      <vt:lpstr>Организация проведения периодического медицинского осмотра </vt:lpstr>
      <vt:lpstr>Процедура информирования работников об условиях труда на их рабочих местах, уровнях профессиональных рисков, а также о предоставляемых им гарантиях, полагающихся компенсациях </vt:lpstr>
      <vt:lpstr>Процедура обеспечения оптимальных режимов труда и отдыха работников </vt:lpstr>
      <vt:lpstr>Процедура обеспечения работников средствами индивидуальной и коллективной защиты, смывающими и обезвреживающими средствами</vt:lpstr>
      <vt:lpstr>Виды выдаваемых СИЗ и СО</vt:lpstr>
      <vt:lpstr>Смывающие и обезвреживающие средства Приказ Минздравсоцразвития России от 17.12.2010 N 1122н "Об утверждении типовых норм бесплатной выдачи работникам смывающих и (или) обезвреживающих средств и стандарта безопасности труда "Обеспечение работников смывающими и (или) обезвреживающими средствами"</vt:lpstr>
      <vt:lpstr>Процедура обеспечения работников молоком</vt:lpstr>
      <vt:lpstr>Процедуры обеспечения безопасного выполнения подрядных работ  </vt:lpstr>
      <vt:lpstr>Несчастные случаи и микротравмы </vt:lpstr>
      <vt:lpstr>Профсоюзная организация</vt:lpstr>
      <vt:lpstr>Планирование мероприятий по реализации процедур СУОТ </vt:lpstr>
      <vt:lpstr>Контроль за соблюдением требований охраны труда</vt:lpstr>
    </vt:vector>
  </TitlesOfParts>
  <Company>ПКС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управления  охраной труда в АО «ПКС-Водоканал»</dc:title>
  <dc:creator>PCS\a.koscheeva (WST-VAR-050)</dc:creator>
  <cp:lastModifiedBy>PCS\a.koscheeva (WST-VAR-050)</cp:lastModifiedBy>
  <cp:revision>136</cp:revision>
  <dcterms:created xsi:type="dcterms:W3CDTF">2022-09-14T05:36:06Z</dcterms:created>
  <dcterms:modified xsi:type="dcterms:W3CDTF">2022-10-05T08:41:50Z</dcterms:modified>
</cp:coreProperties>
</file>